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2" r:id="rId6"/>
    <p:sldId id="261" r:id="rId7"/>
    <p:sldId id="259" r:id="rId8"/>
    <p:sldId id="263" r:id="rId9"/>
    <p:sldId id="264" r:id="rId10"/>
    <p:sldId id="266" r:id="rId11"/>
    <p:sldId id="267" r:id="rId12"/>
    <p:sldId id="268" r:id="rId13"/>
    <p:sldId id="265" r:id="rId14"/>
    <p:sldId id="269" r:id="rId15"/>
    <p:sldId id="270" r:id="rId16"/>
    <p:sldId id="271" r:id="rId17"/>
    <p:sldId id="260" r:id="rId18"/>
  </p:sldIdLst>
  <p:sldSz cx="12192000" cy="6858000"/>
  <p:notesSz cx="6858000" cy="9144000"/>
  <p:defaultTextStyle>
    <a:defPPr rtl="0">
      <a:defRPr lang="ro-r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48" autoAdjust="0"/>
  </p:normalViewPr>
  <p:slideViewPr>
    <p:cSldViewPr snapToGrid="0">
      <p:cViewPr varScale="1">
        <p:scale>
          <a:sx n="86" d="100"/>
          <a:sy n="86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9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isa Vasile" userId="f69d880e3a8e322b" providerId="LiveId" clId="{FDB58F9A-E16C-405C-BC96-03067E9E0F98}"/>
    <pc:docChg chg="undo custSel addSld delSld modSld">
      <pc:chgData name="Denisa Vasile" userId="f69d880e3a8e322b" providerId="LiveId" clId="{FDB58F9A-E16C-405C-BC96-03067E9E0F98}" dt="2022-11-24T10:47:55.504" v="1733" actId="2696"/>
      <pc:docMkLst>
        <pc:docMk/>
      </pc:docMkLst>
      <pc:sldChg chg="modSp mod">
        <pc:chgData name="Denisa Vasile" userId="f69d880e3a8e322b" providerId="LiveId" clId="{FDB58F9A-E16C-405C-BC96-03067E9E0F98}" dt="2022-11-23T20:42:19.198" v="132" actId="20577"/>
        <pc:sldMkLst>
          <pc:docMk/>
          <pc:sldMk cId="2687883596" sldId="263"/>
        </pc:sldMkLst>
        <pc:spChg chg="mod">
          <ac:chgData name="Denisa Vasile" userId="f69d880e3a8e322b" providerId="LiveId" clId="{FDB58F9A-E16C-405C-BC96-03067E9E0F98}" dt="2022-11-23T20:42:19.198" v="132" actId="20577"/>
          <ac:spMkLst>
            <pc:docMk/>
            <pc:sldMk cId="2687883596" sldId="263"/>
            <ac:spMk id="4" creationId="{1DB11F3D-1526-A320-D487-3635C639384B}"/>
          </ac:spMkLst>
        </pc:spChg>
      </pc:sldChg>
      <pc:sldChg chg="modSp mod">
        <pc:chgData name="Denisa Vasile" userId="f69d880e3a8e322b" providerId="LiveId" clId="{FDB58F9A-E16C-405C-BC96-03067E9E0F98}" dt="2022-11-23T21:03:39.880" v="196" actId="20577"/>
        <pc:sldMkLst>
          <pc:docMk/>
          <pc:sldMk cId="796931281" sldId="264"/>
        </pc:sldMkLst>
        <pc:spChg chg="mod">
          <ac:chgData name="Denisa Vasile" userId="f69d880e3a8e322b" providerId="LiveId" clId="{FDB58F9A-E16C-405C-BC96-03067E9E0F98}" dt="2022-11-23T21:03:39.880" v="196" actId="20577"/>
          <ac:spMkLst>
            <pc:docMk/>
            <pc:sldMk cId="796931281" sldId="264"/>
            <ac:spMk id="4" creationId="{C2E5F1EE-106A-D2EA-1715-C5FD0C1B130E}"/>
          </ac:spMkLst>
        </pc:spChg>
      </pc:sldChg>
      <pc:sldChg chg="modSp mod modAnim">
        <pc:chgData name="Denisa Vasile" userId="f69d880e3a8e322b" providerId="LiveId" clId="{FDB58F9A-E16C-405C-BC96-03067E9E0F98}" dt="2022-11-23T22:28:54.936" v="827" actId="20577"/>
        <pc:sldMkLst>
          <pc:docMk/>
          <pc:sldMk cId="3327213447" sldId="265"/>
        </pc:sldMkLst>
        <pc:spChg chg="mod">
          <ac:chgData name="Denisa Vasile" userId="f69d880e3a8e322b" providerId="LiveId" clId="{FDB58F9A-E16C-405C-BC96-03067E9E0F98}" dt="2022-11-23T22:28:54.936" v="827" actId="20577"/>
          <ac:spMkLst>
            <pc:docMk/>
            <pc:sldMk cId="3327213447" sldId="265"/>
            <ac:spMk id="4" creationId="{B3D1B900-D05F-D7B4-BB49-AE54D29A4287}"/>
          </ac:spMkLst>
        </pc:spChg>
        <pc:picChg chg="mod">
          <ac:chgData name="Denisa Vasile" userId="f69d880e3a8e322b" providerId="LiveId" clId="{FDB58F9A-E16C-405C-BC96-03067E9E0F98}" dt="2022-11-23T19:00:17.888" v="1" actId="1076"/>
          <ac:picMkLst>
            <pc:docMk/>
            <pc:sldMk cId="3327213447" sldId="265"/>
            <ac:picMk id="8" creationId="{25B57403-B97A-E7B3-DC3D-2B20EAD6C22B}"/>
          </ac:picMkLst>
        </pc:picChg>
      </pc:sldChg>
      <pc:sldChg chg="addSp delSp modSp new mod modTransition">
        <pc:chgData name="Denisa Vasile" userId="f69d880e3a8e322b" providerId="LiveId" clId="{FDB58F9A-E16C-405C-BC96-03067E9E0F98}" dt="2022-11-23T22:47:20.570" v="1721" actId="20577"/>
        <pc:sldMkLst>
          <pc:docMk/>
          <pc:sldMk cId="3154096251" sldId="266"/>
        </pc:sldMkLst>
        <pc:spChg chg="mod">
          <ac:chgData name="Denisa Vasile" userId="f69d880e3a8e322b" providerId="LiveId" clId="{FDB58F9A-E16C-405C-BC96-03067E9E0F98}" dt="2022-11-23T22:47:20.570" v="1721" actId="20577"/>
          <ac:spMkLst>
            <pc:docMk/>
            <pc:sldMk cId="3154096251" sldId="266"/>
            <ac:spMk id="2" creationId="{A76AB282-FB39-FAEF-98B8-A853E637939D}"/>
          </ac:spMkLst>
        </pc:spChg>
        <pc:spChg chg="del">
          <ac:chgData name="Denisa Vasile" userId="f69d880e3a8e322b" providerId="LiveId" clId="{FDB58F9A-E16C-405C-BC96-03067E9E0F98}" dt="2022-11-23T21:04:43.567" v="198" actId="931"/>
          <ac:spMkLst>
            <pc:docMk/>
            <pc:sldMk cId="3154096251" sldId="266"/>
            <ac:spMk id="3" creationId="{D4AB5415-1CEB-E89E-A618-987D9B7D6EA3}"/>
          </ac:spMkLst>
        </pc:spChg>
        <pc:spChg chg="mod">
          <ac:chgData name="Denisa Vasile" userId="f69d880e3a8e322b" providerId="LiveId" clId="{FDB58F9A-E16C-405C-BC96-03067E9E0F98}" dt="2022-11-23T21:09:44.852" v="265" actId="27636"/>
          <ac:spMkLst>
            <pc:docMk/>
            <pc:sldMk cId="3154096251" sldId="266"/>
            <ac:spMk id="4" creationId="{B8CE98D6-4BDF-3971-9A5E-BF806E5EF2EE}"/>
          </ac:spMkLst>
        </pc:spChg>
        <pc:spChg chg="add mod">
          <ac:chgData name="Denisa Vasile" userId="f69d880e3a8e322b" providerId="LiveId" clId="{FDB58F9A-E16C-405C-BC96-03067E9E0F98}" dt="2022-11-23T21:04:43.567" v="198" actId="931"/>
          <ac:spMkLst>
            <pc:docMk/>
            <pc:sldMk cId="3154096251" sldId="266"/>
            <ac:spMk id="7" creationId="{0BD90E58-B16F-D985-7992-6704DFC9213F}"/>
          </ac:spMkLst>
        </pc:spChg>
        <pc:picChg chg="add mod">
          <ac:chgData name="Denisa Vasile" userId="f69d880e3a8e322b" providerId="LiveId" clId="{FDB58F9A-E16C-405C-BC96-03067E9E0F98}" dt="2022-11-23T21:04:43.567" v="198" actId="931"/>
          <ac:picMkLst>
            <pc:docMk/>
            <pc:sldMk cId="3154096251" sldId="266"/>
            <ac:picMk id="6" creationId="{62BA5899-63F0-AF87-B71A-BA191F450324}"/>
          </ac:picMkLst>
        </pc:picChg>
      </pc:sldChg>
      <pc:sldChg chg="addSp delSp modSp new mod modTransition">
        <pc:chgData name="Denisa Vasile" userId="f69d880e3a8e322b" providerId="LiveId" clId="{FDB58F9A-E16C-405C-BC96-03067E9E0F98}" dt="2022-11-23T22:47:38.539" v="1732"/>
        <pc:sldMkLst>
          <pc:docMk/>
          <pc:sldMk cId="2142434947" sldId="267"/>
        </pc:sldMkLst>
        <pc:spChg chg="mod">
          <ac:chgData name="Denisa Vasile" userId="f69d880e3a8e322b" providerId="LiveId" clId="{FDB58F9A-E16C-405C-BC96-03067E9E0F98}" dt="2022-11-23T22:47:38.539" v="1732"/>
          <ac:spMkLst>
            <pc:docMk/>
            <pc:sldMk cId="2142434947" sldId="267"/>
            <ac:spMk id="2" creationId="{61A703AB-307F-39C7-B978-405EC07FF34C}"/>
          </ac:spMkLst>
        </pc:spChg>
        <pc:spChg chg="add del">
          <ac:chgData name="Denisa Vasile" userId="f69d880e3a8e322b" providerId="LiveId" clId="{FDB58F9A-E16C-405C-BC96-03067E9E0F98}" dt="2022-11-23T21:12:43.879" v="338" actId="931"/>
          <ac:spMkLst>
            <pc:docMk/>
            <pc:sldMk cId="2142434947" sldId="267"/>
            <ac:spMk id="3" creationId="{A9BC95F4-105E-E178-F070-FE4E5673E022}"/>
          </ac:spMkLst>
        </pc:spChg>
        <pc:spChg chg="mod">
          <ac:chgData name="Denisa Vasile" userId="f69d880e3a8e322b" providerId="LiveId" clId="{FDB58F9A-E16C-405C-BC96-03067E9E0F98}" dt="2022-11-23T21:18:44.085" v="396" actId="20577"/>
          <ac:spMkLst>
            <pc:docMk/>
            <pc:sldMk cId="2142434947" sldId="267"/>
            <ac:spMk id="4" creationId="{5F61ED13-549A-4D15-F372-477C942FCA72}"/>
          </ac:spMkLst>
        </pc:spChg>
        <pc:spChg chg="add del mod">
          <ac:chgData name="Denisa Vasile" userId="f69d880e3a8e322b" providerId="LiveId" clId="{FDB58F9A-E16C-405C-BC96-03067E9E0F98}" dt="2022-11-23T21:12:07.590" v="337" actId="931"/>
          <ac:spMkLst>
            <pc:docMk/>
            <pc:sldMk cId="2142434947" sldId="267"/>
            <ac:spMk id="7" creationId="{BC8A39C3-DEA5-A345-74A8-D7FB03D0338F}"/>
          </ac:spMkLst>
        </pc:spChg>
        <pc:spChg chg="add mod">
          <ac:chgData name="Denisa Vasile" userId="f69d880e3a8e322b" providerId="LiveId" clId="{FDB58F9A-E16C-405C-BC96-03067E9E0F98}" dt="2022-11-23T21:12:43.879" v="338" actId="931"/>
          <ac:spMkLst>
            <pc:docMk/>
            <pc:sldMk cId="2142434947" sldId="267"/>
            <ac:spMk id="10" creationId="{DE45470B-861B-F5DC-E4C2-1B78288263FF}"/>
          </ac:spMkLst>
        </pc:spChg>
        <pc:picChg chg="add del mod">
          <ac:chgData name="Denisa Vasile" userId="f69d880e3a8e322b" providerId="LiveId" clId="{FDB58F9A-E16C-405C-BC96-03067E9E0F98}" dt="2022-11-23T21:12:07.590" v="337" actId="931"/>
          <ac:picMkLst>
            <pc:docMk/>
            <pc:sldMk cId="2142434947" sldId="267"/>
            <ac:picMk id="6" creationId="{81822494-DD73-57F3-FB91-296816B4518F}"/>
          </ac:picMkLst>
        </pc:picChg>
        <pc:picChg chg="add mod">
          <ac:chgData name="Denisa Vasile" userId="f69d880e3a8e322b" providerId="LiveId" clId="{FDB58F9A-E16C-405C-BC96-03067E9E0F98}" dt="2022-11-23T21:12:43.879" v="338" actId="931"/>
          <ac:picMkLst>
            <pc:docMk/>
            <pc:sldMk cId="2142434947" sldId="267"/>
            <ac:picMk id="9" creationId="{9F2A51AE-9992-8958-FDFE-2BEE925C84EF}"/>
          </ac:picMkLst>
        </pc:picChg>
      </pc:sldChg>
      <pc:sldChg chg="addSp delSp modSp new mod modTransition">
        <pc:chgData name="Denisa Vasile" userId="f69d880e3a8e322b" providerId="LiveId" clId="{FDB58F9A-E16C-405C-BC96-03067E9E0F98}" dt="2022-11-23T21:33:48.596" v="532" actId="20577"/>
        <pc:sldMkLst>
          <pc:docMk/>
          <pc:sldMk cId="3444467677" sldId="268"/>
        </pc:sldMkLst>
        <pc:spChg chg="mod">
          <ac:chgData name="Denisa Vasile" userId="f69d880e3a8e322b" providerId="LiveId" clId="{FDB58F9A-E16C-405C-BC96-03067E9E0F98}" dt="2022-11-23T21:31:59.153" v="467"/>
          <ac:spMkLst>
            <pc:docMk/>
            <pc:sldMk cId="3444467677" sldId="268"/>
            <ac:spMk id="2" creationId="{BB2FBDCA-508E-3FAE-A514-89214B28BA92}"/>
          </ac:spMkLst>
        </pc:spChg>
        <pc:spChg chg="add del">
          <ac:chgData name="Denisa Vasile" userId="f69d880e3a8e322b" providerId="LiveId" clId="{FDB58F9A-E16C-405C-BC96-03067E9E0F98}" dt="2022-11-23T21:26:00.276" v="402" actId="931"/>
          <ac:spMkLst>
            <pc:docMk/>
            <pc:sldMk cId="3444467677" sldId="268"/>
            <ac:spMk id="3" creationId="{FCD11B66-5F62-AA2D-A09A-FC2C59CB29BA}"/>
          </ac:spMkLst>
        </pc:spChg>
        <pc:spChg chg="mod">
          <ac:chgData name="Denisa Vasile" userId="f69d880e3a8e322b" providerId="LiveId" clId="{FDB58F9A-E16C-405C-BC96-03067E9E0F98}" dt="2022-11-23T21:33:48.596" v="532" actId="20577"/>
          <ac:spMkLst>
            <pc:docMk/>
            <pc:sldMk cId="3444467677" sldId="268"/>
            <ac:spMk id="4" creationId="{9E133356-F834-D85C-5395-4F4486F1B89B}"/>
          </ac:spMkLst>
        </pc:spChg>
        <pc:spChg chg="add del mod">
          <ac:chgData name="Denisa Vasile" userId="f69d880e3a8e322b" providerId="LiveId" clId="{FDB58F9A-E16C-405C-BC96-03067E9E0F98}" dt="2022-11-23T21:25:34.276" v="399" actId="931"/>
          <ac:spMkLst>
            <pc:docMk/>
            <pc:sldMk cId="3444467677" sldId="268"/>
            <ac:spMk id="7" creationId="{07653710-2242-103D-3094-37200FBB2F4C}"/>
          </ac:spMkLst>
        </pc:spChg>
        <pc:spChg chg="add del mod">
          <ac:chgData name="Denisa Vasile" userId="f69d880e3a8e322b" providerId="LiveId" clId="{FDB58F9A-E16C-405C-BC96-03067E9E0F98}" dt="2022-11-23T21:25:50.987" v="401" actId="931"/>
          <ac:spMkLst>
            <pc:docMk/>
            <pc:sldMk cId="3444467677" sldId="268"/>
            <ac:spMk id="10" creationId="{68611F2E-0336-A3D5-9EBA-82E27F99E352}"/>
          </ac:spMkLst>
        </pc:spChg>
        <pc:spChg chg="add del mod">
          <ac:chgData name="Denisa Vasile" userId="f69d880e3a8e322b" providerId="LiveId" clId="{FDB58F9A-E16C-405C-BC96-03067E9E0F98}" dt="2022-11-23T21:29:30.734" v="406" actId="478"/>
          <ac:spMkLst>
            <pc:docMk/>
            <pc:sldMk cId="3444467677" sldId="268"/>
            <ac:spMk id="13" creationId="{A936E18A-A250-7CCB-623E-44E1B84CED58}"/>
          </ac:spMkLst>
        </pc:spChg>
        <pc:spChg chg="add del mod">
          <ac:chgData name="Denisa Vasile" userId="f69d880e3a8e322b" providerId="LiveId" clId="{FDB58F9A-E16C-405C-BC96-03067E9E0F98}" dt="2022-11-23T21:29:32.979" v="407" actId="22"/>
          <ac:spMkLst>
            <pc:docMk/>
            <pc:sldMk cId="3444467677" sldId="268"/>
            <ac:spMk id="15" creationId="{85B8446E-00DE-C0FA-7D7A-04E1C20556E7}"/>
          </ac:spMkLst>
        </pc:spChg>
        <pc:picChg chg="add del mod">
          <ac:chgData name="Denisa Vasile" userId="f69d880e3a8e322b" providerId="LiveId" clId="{FDB58F9A-E16C-405C-BC96-03067E9E0F98}" dt="2022-11-23T21:25:34.276" v="399" actId="931"/>
          <ac:picMkLst>
            <pc:docMk/>
            <pc:sldMk cId="3444467677" sldId="268"/>
            <ac:picMk id="6" creationId="{C9672364-DDA7-510E-74DC-C44082F38C3A}"/>
          </ac:picMkLst>
        </pc:picChg>
        <pc:picChg chg="add del mod">
          <ac:chgData name="Denisa Vasile" userId="f69d880e3a8e322b" providerId="LiveId" clId="{FDB58F9A-E16C-405C-BC96-03067E9E0F98}" dt="2022-11-23T21:25:50.987" v="401" actId="931"/>
          <ac:picMkLst>
            <pc:docMk/>
            <pc:sldMk cId="3444467677" sldId="268"/>
            <ac:picMk id="9" creationId="{960AC675-6CE4-C13B-EB17-72501C9DB882}"/>
          </ac:picMkLst>
        </pc:picChg>
        <pc:picChg chg="add del mod">
          <ac:chgData name="Denisa Vasile" userId="f69d880e3a8e322b" providerId="LiveId" clId="{FDB58F9A-E16C-405C-BC96-03067E9E0F98}" dt="2022-11-23T21:29:30.734" v="406" actId="478"/>
          <ac:picMkLst>
            <pc:docMk/>
            <pc:sldMk cId="3444467677" sldId="268"/>
            <ac:picMk id="12" creationId="{72E1C540-5F1D-CC9C-2BD1-C0E1CF0955F5}"/>
          </ac:picMkLst>
        </pc:picChg>
        <pc:picChg chg="add mod ord">
          <ac:chgData name="Denisa Vasile" userId="f69d880e3a8e322b" providerId="LiveId" clId="{FDB58F9A-E16C-405C-BC96-03067E9E0F98}" dt="2022-11-23T21:29:32.979" v="407" actId="22"/>
          <ac:picMkLst>
            <pc:docMk/>
            <pc:sldMk cId="3444467677" sldId="268"/>
            <ac:picMk id="17" creationId="{5340A935-BFDD-9BE6-21D3-7FEC801D1878}"/>
          </ac:picMkLst>
        </pc:picChg>
      </pc:sldChg>
      <pc:sldChg chg="addSp delSp modSp new add del mod modTransition">
        <pc:chgData name="Denisa Vasile" userId="f69d880e3a8e322b" providerId="LiveId" clId="{FDB58F9A-E16C-405C-BC96-03067E9E0F98}" dt="2022-11-23T22:27:56.399" v="776"/>
        <pc:sldMkLst>
          <pc:docMk/>
          <pc:sldMk cId="352284899" sldId="269"/>
        </pc:sldMkLst>
        <pc:spChg chg="mod">
          <ac:chgData name="Denisa Vasile" userId="f69d880e3a8e322b" providerId="LiveId" clId="{FDB58F9A-E16C-405C-BC96-03067E9E0F98}" dt="2022-11-23T22:13:40.630" v="596" actId="20577"/>
          <ac:spMkLst>
            <pc:docMk/>
            <pc:sldMk cId="352284899" sldId="269"/>
            <ac:spMk id="2" creationId="{D9A14EB4-6550-EE3D-0827-AF8687848765}"/>
          </ac:spMkLst>
        </pc:spChg>
        <pc:spChg chg="del mod">
          <ac:chgData name="Denisa Vasile" userId="f69d880e3a8e322b" providerId="LiveId" clId="{FDB58F9A-E16C-405C-BC96-03067E9E0F98}" dt="2022-11-23T21:39:46.660" v="580"/>
          <ac:spMkLst>
            <pc:docMk/>
            <pc:sldMk cId="352284899" sldId="269"/>
            <ac:spMk id="3" creationId="{8BA1E67A-3F4F-EF60-1A61-BAF99764B317}"/>
          </ac:spMkLst>
        </pc:spChg>
        <pc:spChg chg="mod">
          <ac:chgData name="Denisa Vasile" userId="f69d880e3a8e322b" providerId="LiveId" clId="{FDB58F9A-E16C-405C-BC96-03067E9E0F98}" dt="2022-11-23T22:16:14.025" v="659" actId="20577"/>
          <ac:spMkLst>
            <pc:docMk/>
            <pc:sldMk cId="352284899" sldId="269"/>
            <ac:spMk id="4" creationId="{CC2A62AF-C131-6CAC-5828-D07EAC040DC2}"/>
          </ac:spMkLst>
        </pc:spChg>
        <pc:picChg chg="add mod">
          <ac:chgData name="Denisa Vasile" userId="f69d880e3a8e322b" providerId="LiveId" clId="{FDB58F9A-E16C-405C-BC96-03067E9E0F98}" dt="2022-11-23T21:39:46.660" v="580"/>
          <ac:picMkLst>
            <pc:docMk/>
            <pc:sldMk cId="352284899" sldId="269"/>
            <ac:picMk id="5" creationId="{4A0BFC06-4DB3-4D54-9EBC-B14F7745A40C}"/>
          </ac:picMkLst>
        </pc:picChg>
      </pc:sldChg>
      <pc:sldChg chg="addSp delSp modSp new mod modTransition">
        <pc:chgData name="Denisa Vasile" userId="f69d880e3a8e322b" providerId="LiveId" clId="{FDB58F9A-E16C-405C-BC96-03067E9E0F98}" dt="2022-11-23T22:43:38.265" v="1692" actId="20577"/>
        <pc:sldMkLst>
          <pc:docMk/>
          <pc:sldMk cId="1493216631" sldId="270"/>
        </pc:sldMkLst>
        <pc:spChg chg="mod">
          <ac:chgData name="Denisa Vasile" userId="f69d880e3a8e322b" providerId="LiveId" clId="{FDB58F9A-E16C-405C-BC96-03067E9E0F98}" dt="2022-11-23T22:37:39.883" v="920"/>
          <ac:spMkLst>
            <pc:docMk/>
            <pc:sldMk cId="1493216631" sldId="270"/>
            <ac:spMk id="2" creationId="{ABC717DB-44EB-68E8-AF36-AF8B377D1984}"/>
          </ac:spMkLst>
        </pc:spChg>
        <pc:spChg chg="del">
          <ac:chgData name="Denisa Vasile" userId="f69d880e3a8e322b" providerId="LiveId" clId="{FDB58F9A-E16C-405C-BC96-03067E9E0F98}" dt="2022-11-23T21:57:32.598" v="582" actId="22"/>
          <ac:spMkLst>
            <pc:docMk/>
            <pc:sldMk cId="1493216631" sldId="270"/>
            <ac:spMk id="3" creationId="{8E5C86BD-FC59-592D-6BCF-8066170A960A}"/>
          </ac:spMkLst>
        </pc:spChg>
        <pc:spChg chg="add del mod">
          <ac:chgData name="Denisa Vasile" userId="f69d880e3a8e322b" providerId="LiveId" clId="{FDB58F9A-E16C-405C-BC96-03067E9E0F98}" dt="2022-11-23T22:43:38.265" v="1692" actId="20577"/>
          <ac:spMkLst>
            <pc:docMk/>
            <pc:sldMk cId="1493216631" sldId="270"/>
            <ac:spMk id="4" creationId="{9B29793C-8A8B-800A-4C4F-1728C3039EB2}"/>
          </ac:spMkLst>
        </pc:spChg>
        <pc:picChg chg="add mod ord">
          <ac:chgData name="Denisa Vasile" userId="f69d880e3a8e322b" providerId="LiveId" clId="{FDB58F9A-E16C-405C-BC96-03067E9E0F98}" dt="2022-11-23T21:57:32.598" v="582" actId="22"/>
          <ac:picMkLst>
            <pc:docMk/>
            <pc:sldMk cId="1493216631" sldId="270"/>
            <ac:picMk id="6" creationId="{6B3832E0-97A0-4AC0-0B4F-D3A7528EC9E7}"/>
          </ac:picMkLst>
        </pc:picChg>
        <pc:picChg chg="add del mod">
          <ac:chgData name="Denisa Vasile" userId="f69d880e3a8e322b" providerId="LiveId" clId="{FDB58F9A-E16C-405C-BC96-03067E9E0F98}" dt="2022-11-23T22:12:46.183" v="586"/>
          <ac:picMkLst>
            <pc:docMk/>
            <pc:sldMk cId="1493216631" sldId="270"/>
            <ac:picMk id="7" creationId="{9A7EAD92-FAD4-3F77-E823-B33EA3613189}"/>
          </ac:picMkLst>
        </pc:picChg>
      </pc:sldChg>
      <pc:sldChg chg="addSp delSp modSp new mod modTransition modClrScheme chgLayout">
        <pc:chgData name="Denisa Vasile" userId="f69d880e3a8e322b" providerId="LiveId" clId="{FDB58F9A-E16C-405C-BC96-03067E9E0F98}" dt="2022-11-23T22:45:43.796" v="1707" actId="339"/>
        <pc:sldMkLst>
          <pc:docMk/>
          <pc:sldMk cId="2057299873" sldId="271"/>
        </pc:sldMkLst>
        <pc:spChg chg="del mod ord">
          <ac:chgData name="Denisa Vasile" userId="f69d880e3a8e322b" providerId="LiveId" clId="{FDB58F9A-E16C-405C-BC96-03067E9E0F98}" dt="2022-11-23T22:18:19.531" v="705" actId="700"/>
          <ac:spMkLst>
            <pc:docMk/>
            <pc:sldMk cId="2057299873" sldId="271"/>
            <ac:spMk id="2" creationId="{57B6B433-EC1B-273E-D81D-8FEA77048F31}"/>
          </ac:spMkLst>
        </pc:spChg>
        <pc:spChg chg="del mod ord">
          <ac:chgData name="Denisa Vasile" userId="f69d880e3a8e322b" providerId="LiveId" clId="{FDB58F9A-E16C-405C-BC96-03067E9E0F98}" dt="2022-11-23T22:18:19.531" v="705" actId="700"/>
          <ac:spMkLst>
            <pc:docMk/>
            <pc:sldMk cId="2057299873" sldId="271"/>
            <ac:spMk id="3" creationId="{23FB30DE-2334-CF77-51B3-5EC025AC8141}"/>
          </ac:spMkLst>
        </pc:spChg>
        <pc:spChg chg="del">
          <ac:chgData name="Denisa Vasile" userId="f69d880e3a8e322b" providerId="LiveId" clId="{FDB58F9A-E16C-405C-BC96-03067E9E0F98}" dt="2022-11-23T22:18:19.531" v="705" actId="700"/>
          <ac:spMkLst>
            <pc:docMk/>
            <pc:sldMk cId="2057299873" sldId="271"/>
            <ac:spMk id="4" creationId="{9533DD65-C157-AB5E-42E6-A33F802F9DE2}"/>
          </ac:spMkLst>
        </pc:spChg>
        <pc:spChg chg="add mod ord">
          <ac:chgData name="Denisa Vasile" userId="f69d880e3a8e322b" providerId="LiveId" clId="{FDB58F9A-E16C-405C-BC96-03067E9E0F98}" dt="2022-11-23T22:23:04.064" v="775" actId="1076"/>
          <ac:spMkLst>
            <pc:docMk/>
            <pc:sldMk cId="2057299873" sldId="271"/>
            <ac:spMk id="5" creationId="{ECFB3B88-DFB5-F740-7A3F-C4E6CA3136CA}"/>
          </ac:spMkLst>
        </pc:spChg>
        <pc:spChg chg="add mod ord">
          <ac:chgData name="Denisa Vasile" userId="f69d880e3a8e322b" providerId="LiveId" clId="{FDB58F9A-E16C-405C-BC96-03067E9E0F98}" dt="2022-11-23T22:22:58.021" v="774" actId="207"/>
          <ac:spMkLst>
            <pc:docMk/>
            <pc:sldMk cId="2057299873" sldId="271"/>
            <ac:spMk id="6" creationId="{8420C8CA-8356-BD17-E43E-43D734A9DDC1}"/>
          </ac:spMkLst>
        </pc:spChg>
        <pc:grpChg chg="add mod">
          <ac:chgData name="Denisa Vasile" userId="f69d880e3a8e322b" providerId="LiveId" clId="{FDB58F9A-E16C-405C-BC96-03067E9E0F98}" dt="2022-11-23T22:45:43.796" v="1707" actId="339"/>
          <ac:grpSpMkLst>
            <pc:docMk/>
            <pc:sldMk cId="2057299873" sldId="271"/>
            <ac:grpSpMk id="13" creationId="{0849D597-9808-5179-1755-BC44226A57A2}"/>
          </ac:grpSpMkLst>
        </pc:grpChg>
        <pc:picChg chg="add mod">
          <ac:chgData name="Denisa Vasile" userId="f69d880e3a8e322b" providerId="LiveId" clId="{FDB58F9A-E16C-405C-BC96-03067E9E0F98}" dt="2022-11-23T22:44:43.338" v="1693" actId="164"/>
          <ac:picMkLst>
            <pc:docMk/>
            <pc:sldMk cId="2057299873" sldId="271"/>
            <ac:picMk id="8" creationId="{E59CE6A9-BEF9-FCBA-BC0D-6AC096DEA956}"/>
          </ac:picMkLst>
        </pc:picChg>
        <pc:picChg chg="add mod">
          <ac:chgData name="Denisa Vasile" userId="f69d880e3a8e322b" providerId="LiveId" clId="{FDB58F9A-E16C-405C-BC96-03067E9E0F98}" dt="2022-11-23T22:44:43.338" v="1693" actId="164"/>
          <ac:picMkLst>
            <pc:docMk/>
            <pc:sldMk cId="2057299873" sldId="271"/>
            <ac:picMk id="10" creationId="{52BBA10C-DDFA-2DFF-D72F-A9DD38905DCF}"/>
          </ac:picMkLst>
        </pc:picChg>
        <pc:picChg chg="add mod">
          <ac:chgData name="Denisa Vasile" userId="f69d880e3a8e322b" providerId="LiveId" clId="{FDB58F9A-E16C-405C-BC96-03067E9E0F98}" dt="2022-11-23T22:44:43.338" v="1693" actId="164"/>
          <ac:picMkLst>
            <pc:docMk/>
            <pc:sldMk cId="2057299873" sldId="271"/>
            <ac:picMk id="12" creationId="{3AEC487D-8446-3C4F-6781-9D923920156D}"/>
          </ac:picMkLst>
        </pc:picChg>
      </pc:sldChg>
      <pc:sldChg chg="del">
        <pc:chgData name="Denisa Vasile" userId="f69d880e3a8e322b" providerId="LiveId" clId="{FDB58F9A-E16C-405C-BC96-03067E9E0F98}" dt="2022-11-24T10:47:55.504" v="1733" actId="2696"/>
        <pc:sldMkLst>
          <pc:docMk/>
          <pc:sldMk cId="3543050486" sldId="27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hyperlink" Target="https://www.pngall.com/manufacture-png" TargetMode="External"/><Relationship Id="rId7" Type="http://schemas.openxmlformats.org/officeDocument/2006/relationships/image" Target="../media/image5.png"/><Relationship Id="rId2" Type="http://schemas.microsoft.com/office/2007/relationships/hdphoto" Target="../media/hdphoto1.wdp"/><Relationship Id="rId1" Type="http://schemas.openxmlformats.org/officeDocument/2006/relationships/image" Target="../media/image3.png"/><Relationship Id="rId6" Type="http://schemas.openxmlformats.org/officeDocument/2006/relationships/hyperlink" Target="http://ux.stackexchange.com/questions/42301/how-to-differentiate-rechargeable-from-non-rechargeable-batteries" TargetMode="External"/><Relationship Id="rId11" Type="http://schemas.openxmlformats.org/officeDocument/2006/relationships/image" Target="../media/image7.png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hyperlink" Target="https://pixabay.com/en/clipboard-chart-document-paper-312468/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hyperlink" Target="https://www.pngall.com/manufacture-png" TargetMode="External"/><Relationship Id="rId7" Type="http://schemas.openxmlformats.org/officeDocument/2006/relationships/image" Target="../media/image5.png"/><Relationship Id="rId2" Type="http://schemas.microsoft.com/office/2007/relationships/hdphoto" Target="../media/hdphoto1.wdp"/><Relationship Id="rId1" Type="http://schemas.openxmlformats.org/officeDocument/2006/relationships/image" Target="../media/image3.png"/><Relationship Id="rId6" Type="http://schemas.openxmlformats.org/officeDocument/2006/relationships/hyperlink" Target="http://ux.stackexchange.com/questions/42301/how-to-differentiate-rechargeable-from-non-rechargeable-batteries" TargetMode="External"/><Relationship Id="rId11" Type="http://schemas.openxmlformats.org/officeDocument/2006/relationships/image" Target="../media/image7.png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hyperlink" Target="https://pixabay.com/en/clipboard-chart-document-paper-312468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ro-RO"/>
        </a:p>
      </dgm:t>
    </dgm:pt>
    <dgm:pt modelId="{701D68F5-42F8-47BC-8FED-84C50F595DF0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US" noProof="0" dirty="0" err="1">
              <a:latin typeface="Arial" panose="020B0604020202020204" pitchFamily="34" charset="0"/>
              <a:cs typeface="Arial" panose="020B0604020202020204" pitchFamily="34" charset="0"/>
            </a:rPr>
            <a:t>Industriala</a:t>
          </a:r>
          <a:endParaRPr lang="ro-RO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ro-RO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ro-RO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A66877-AC1C-46D9-BF2C-6024B638DEA9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US" noProof="0" dirty="0" err="1">
              <a:latin typeface="Arial" panose="020B0604020202020204" pitchFamily="34" charset="0"/>
              <a:cs typeface="Arial" panose="020B0604020202020204" pitchFamily="34" charset="0"/>
            </a:rPr>
            <a:t>Energetica</a:t>
          </a:r>
          <a:endParaRPr lang="ro-RO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ro-RO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ro-RO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CC3289-2662-43F0-A3C6-BA04A135F08C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US" noProof="0" dirty="0" err="1">
              <a:latin typeface="Arial" panose="020B0604020202020204" pitchFamily="34" charset="0"/>
              <a:cs typeface="Arial" panose="020B0604020202020204" pitchFamily="34" charset="0"/>
            </a:rPr>
            <a:t>Medicala</a:t>
          </a:r>
          <a:endParaRPr lang="ro-RO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ro-RO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ro-RO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D436888-07F4-4D40-BA6E-85A0571B92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Comerciala</a:t>
          </a:r>
          <a:endParaRPr lang="ro-RO" dirty="0"/>
        </a:p>
      </dgm:t>
    </dgm:pt>
    <dgm:pt modelId="{BFB385BF-5983-4A6F-914D-2DBC9CC53279}" type="parTrans" cxnId="{B80DC380-F0BA-4171-A61E-15CFE758912E}">
      <dgm:prSet/>
      <dgm:spPr/>
      <dgm:t>
        <a:bodyPr/>
        <a:lstStyle/>
        <a:p>
          <a:endParaRPr lang="ro-RO"/>
        </a:p>
      </dgm:t>
    </dgm:pt>
    <dgm:pt modelId="{5D44CFB6-CA69-4DB4-A7A0-957344B71FC8}" type="sibTrans" cxnId="{B80DC380-F0BA-4171-A61E-15CFE758912E}">
      <dgm:prSet/>
      <dgm:spPr/>
      <dgm:t>
        <a:bodyPr/>
        <a:lstStyle/>
        <a:p>
          <a:endParaRPr lang="ro-RO"/>
        </a:p>
      </dgm:t>
    </dgm:pt>
    <dgm:pt modelId="{C9FF715A-EC74-4DCA-9B98-91C1AE8FB3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 Transport </a:t>
          </a:r>
          <a:r>
            <a:rPr lang="en-US" dirty="0" err="1"/>
            <a:t>si</a:t>
          </a:r>
          <a:r>
            <a:rPr lang="en-US" dirty="0"/>
            <a:t> Logistica</a:t>
          </a:r>
          <a:endParaRPr lang="ro-RO" dirty="0"/>
        </a:p>
      </dgm:t>
    </dgm:pt>
    <dgm:pt modelId="{287BF6A8-B3D7-45EC-A4F1-6D96739F4CF0}" type="parTrans" cxnId="{18640297-C997-43CA-BE38-1F93E476D4AF}">
      <dgm:prSet/>
      <dgm:spPr/>
      <dgm:t>
        <a:bodyPr/>
        <a:lstStyle/>
        <a:p>
          <a:endParaRPr lang="ro-RO"/>
        </a:p>
      </dgm:t>
    </dgm:pt>
    <dgm:pt modelId="{65C02864-8990-4889-AEB7-7316A2F9F7EA}" type="sibTrans" cxnId="{18640297-C997-43CA-BE38-1F93E476D4AF}">
      <dgm:prSet/>
      <dgm:spPr/>
      <dgm:t>
        <a:bodyPr/>
        <a:lstStyle/>
        <a:p>
          <a:endParaRPr lang="ro-RO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5" custScaleX="157625" custScaleY="157625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5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5" custScaleX="157625" custScaleY="157625"/>
      <dgm:spPr>
        <a:blipFill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5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5" custScaleX="157625" custScaleY="157625"/>
      <dgm:spPr>
        <a:blipFill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/>
          </a:stretch>
        </a:blipFill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5">
        <dgm:presLayoutVars>
          <dgm:chMax val="1"/>
          <dgm:chPref val="1"/>
        </dgm:presLayoutVars>
      </dgm:prSet>
      <dgm:spPr/>
    </dgm:pt>
    <dgm:pt modelId="{24EF348F-6A24-47A7-A410-F0E5D099AF65}" type="pres">
      <dgm:prSet presAssocID="{FA28C9D6-476E-43CD-BA23-D6D990FD78D0}" presName="sibTrans" presStyleCnt="0"/>
      <dgm:spPr/>
    </dgm:pt>
    <dgm:pt modelId="{81C7501F-792E-462A-8E6A-4F3C9B33B725}" type="pres">
      <dgm:prSet presAssocID="{7D436888-07F4-4D40-BA6E-85A0571B92CA}" presName="compNode" presStyleCnt="0"/>
      <dgm:spPr/>
    </dgm:pt>
    <dgm:pt modelId="{ABE0B874-A464-4D75-97FA-1778D23BD616}" type="pres">
      <dgm:prSet presAssocID="{7D436888-07F4-4D40-BA6E-85A0571B92CA}" presName="iconRect" presStyleLbl="node1" presStyleIdx="3" presStyleCnt="5" custScaleX="158044" custScaleY="158044"/>
      <dgm:spPr>
        <a:blipFill>
          <a:blip xmlns:r="http://schemas.openxmlformats.org/officeDocument/2006/relationships" r:embed="rId10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a:blipFill>
      </dgm:spPr>
    </dgm:pt>
    <dgm:pt modelId="{9FA4CBD0-5A6F-45A4-B9F6-3AEE6D7B86CC}" type="pres">
      <dgm:prSet presAssocID="{7D436888-07F4-4D40-BA6E-85A0571B92CA}" presName="spaceRect" presStyleCnt="0"/>
      <dgm:spPr/>
    </dgm:pt>
    <dgm:pt modelId="{D5EE8429-D571-49EC-8F7F-15A409EED189}" type="pres">
      <dgm:prSet presAssocID="{7D436888-07F4-4D40-BA6E-85A0571B92CA}" presName="textRect" presStyleLbl="revTx" presStyleIdx="3" presStyleCnt="5">
        <dgm:presLayoutVars>
          <dgm:chMax val="1"/>
          <dgm:chPref val="1"/>
        </dgm:presLayoutVars>
      </dgm:prSet>
      <dgm:spPr/>
    </dgm:pt>
    <dgm:pt modelId="{AD11E100-02C3-49F3-86F4-3564D0168656}" type="pres">
      <dgm:prSet presAssocID="{5D44CFB6-CA69-4DB4-A7A0-957344B71FC8}" presName="sibTrans" presStyleCnt="0"/>
      <dgm:spPr/>
    </dgm:pt>
    <dgm:pt modelId="{56704178-57A2-4E61-8095-7E430091B932}" type="pres">
      <dgm:prSet presAssocID="{C9FF715A-EC74-4DCA-9B98-91C1AE8FB318}" presName="compNode" presStyleCnt="0"/>
      <dgm:spPr/>
    </dgm:pt>
    <dgm:pt modelId="{A774FD7C-7FB8-44AB-B63A-B6E60A67132C}" type="pres">
      <dgm:prSet presAssocID="{C9FF715A-EC74-4DCA-9B98-91C1AE8FB318}" presName="iconRect" presStyleLbl="node1" presStyleIdx="4" presStyleCnt="5" custScaleX="158044" custScaleY="158044"/>
      <dgm:spPr>
        <a:blipFill>
          <a:blip xmlns:r="http://schemas.openxmlformats.org/officeDocument/2006/relationships" r:embed="rId11">
            <a:duotone>
              <a:schemeClr val="accent3">
                <a:hueOff val="1053880"/>
                <a:satOff val="-69182"/>
                <a:lumOff val="3138"/>
                <a:alphaOff val="0"/>
                <a:shade val="20000"/>
                <a:satMod val="200000"/>
              </a:schemeClr>
              <a:schemeClr val="accent3">
                <a:hueOff val="1053880"/>
                <a:satOff val="-69182"/>
                <a:lumOff val="3138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E8849FD2-B389-4B20-9DBF-4F044D63214F}" type="pres">
      <dgm:prSet presAssocID="{C9FF715A-EC74-4DCA-9B98-91C1AE8FB318}" presName="spaceRect" presStyleCnt="0"/>
      <dgm:spPr/>
    </dgm:pt>
    <dgm:pt modelId="{375332BA-D194-4CCD-BA83-9CF52668F8AE}" type="pres">
      <dgm:prSet presAssocID="{C9FF715A-EC74-4DCA-9B98-91C1AE8FB31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E57AF834-4D2B-4F41-853F-CDD84C687B4A}" type="presOf" srcId="{7D436888-07F4-4D40-BA6E-85A0571B92CA}" destId="{D5EE8429-D571-49EC-8F7F-15A409EED189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B80DC380-F0BA-4171-A61E-15CFE758912E}" srcId="{7D9C16A6-8C48-4165-8DAF-8C957C12A8FA}" destId="{7D436888-07F4-4D40-BA6E-85A0571B92CA}" srcOrd="3" destOrd="0" parTransId="{BFB385BF-5983-4A6F-914D-2DBC9CC53279}" sibTransId="{5D44CFB6-CA69-4DB4-A7A0-957344B71FC8}"/>
    <dgm:cxn modelId="{58DE3F96-724B-4BDB-8BDD-A886672E3BDC}" type="presOf" srcId="{C9FF715A-EC74-4DCA-9B98-91C1AE8FB318}" destId="{375332BA-D194-4CCD-BA83-9CF52668F8AE}" srcOrd="0" destOrd="0" presId="urn:microsoft.com/office/officeart/2018/2/layout/IconLabelList"/>
    <dgm:cxn modelId="{18640297-C997-43CA-BE38-1F93E476D4AF}" srcId="{7D9C16A6-8C48-4165-8DAF-8C957C12A8FA}" destId="{C9FF715A-EC74-4DCA-9B98-91C1AE8FB318}" srcOrd="4" destOrd="0" parTransId="{287BF6A8-B3D7-45EC-A4F1-6D96739F4CF0}" sibTransId="{65C02864-8990-4889-AEB7-7316A2F9F7EA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  <dgm:cxn modelId="{F571F0A5-C3BC-4AC6-84BF-1ECBDF18F6E5}" type="presParOf" srcId="{8994D886-A75F-411A-A9D7-D31991FF12BD}" destId="{24EF348F-6A24-47A7-A410-F0E5D099AF65}" srcOrd="5" destOrd="0" presId="urn:microsoft.com/office/officeart/2018/2/layout/IconLabelList"/>
    <dgm:cxn modelId="{DEDB0028-5133-49C2-B920-72E5BC9DF1C4}" type="presParOf" srcId="{8994D886-A75F-411A-A9D7-D31991FF12BD}" destId="{81C7501F-792E-462A-8E6A-4F3C9B33B725}" srcOrd="6" destOrd="0" presId="urn:microsoft.com/office/officeart/2018/2/layout/IconLabelList"/>
    <dgm:cxn modelId="{83F6E65F-724F-4D97-BE78-1E5C0D9732F8}" type="presParOf" srcId="{81C7501F-792E-462A-8E6A-4F3C9B33B725}" destId="{ABE0B874-A464-4D75-97FA-1778D23BD616}" srcOrd="0" destOrd="0" presId="urn:microsoft.com/office/officeart/2018/2/layout/IconLabelList"/>
    <dgm:cxn modelId="{B41CDF1C-953E-48C2-BAE1-E273400AC7D8}" type="presParOf" srcId="{81C7501F-792E-462A-8E6A-4F3C9B33B725}" destId="{9FA4CBD0-5A6F-45A4-B9F6-3AEE6D7B86CC}" srcOrd="1" destOrd="0" presId="urn:microsoft.com/office/officeart/2018/2/layout/IconLabelList"/>
    <dgm:cxn modelId="{1B7A2FCB-20B4-47DA-BBD1-F880E5D43CA9}" type="presParOf" srcId="{81C7501F-792E-462A-8E6A-4F3C9B33B725}" destId="{D5EE8429-D571-49EC-8F7F-15A409EED189}" srcOrd="2" destOrd="0" presId="urn:microsoft.com/office/officeart/2018/2/layout/IconLabelList"/>
    <dgm:cxn modelId="{E4F294E8-730E-4783-AA6A-E0C8B70D1E4A}" type="presParOf" srcId="{8994D886-A75F-411A-A9D7-D31991FF12BD}" destId="{AD11E100-02C3-49F3-86F4-3564D0168656}" srcOrd="7" destOrd="0" presId="urn:microsoft.com/office/officeart/2018/2/layout/IconLabelList"/>
    <dgm:cxn modelId="{0A5E2800-E844-43DA-A1B9-EA98FD0EA5E4}" type="presParOf" srcId="{8994D886-A75F-411A-A9D7-D31991FF12BD}" destId="{56704178-57A2-4E61-8095-7E430091B932}" srcOrd="8" destOrd="0" presId="urn:microsoft.com/office/officeart/2018/2/layout/IconLabelList"/>
    <dgm:cxn modelId="{DE563950-A17E-4C71-9DD5-8D71769D0E67}" type="presParOf" srcId="{56704178-57A2-4E61-8095-7E430091B932}" destId="{A774FD7C-7FB8-44AB-B63A-B6E60A67132C}" srcOrd="0" destOrd="0" presId="urn:microsoft.com/office/officeart/2018/2/layout/IconLabelList"/>
    <dgm:cxn modelId="{7BFD7E74-C8D6-4159-9019-8BC713B9E13A}" type="presParOf" srcId="{56704178-57A2-4E61-8095-7E430091B932}" destId="{E8849FD2-B389-4B20-9DBF-4F044D63214F}" srcOrd="1" destOrd="0" presId="urn:microsoft.com/office/officeart/2018/2/layout/IconLabelList"/>
    <dgm:cxn modelId="{329EE12A-F3D4-4139-BDB9-EB90E65E1E19}" type="presParOf" srcId="{56704178-57A2-4E61-8095-7E430091B932}" destId="{375332BA-D194-4CCD-BA83-9CF52668F8A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5" qsCatId="simple" csTypeId="urn:microsoft.com/office/officeart/2005/8/colors/accent2_5" csCatId="accent2" phldr="1"/>
      <dgm:spPr/>
      <dgm:t>
        <a:bodyPr rtlCol="0"/>
        <a:lstStyle/>
        <a:p>
          <a:pPr rtl="0"/>
          <a:endParaRPr lang="en-US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o-RO" b="1" dirty="0"/>
            <a:t>Azure </a:t>
          </a:r>
          <a:r>
            <a:rPr lang="ro-RO" b="1" dirty="0" err="1"/>
            <a:t>IoT</a:t>
          </a:r>
          <a:r>
            <a:rPr lang="ro-RO" b="1" dirty="0"/>
            <a:t> Central</a:t>
          </a:r>
          <a:endParaRPr lang="ro-RO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ro-RO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ro-RO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o-RO" b="1" dirty="0"/>
            <a:t>Azure Digital </a:t>
          </a:r>
          <a:r>
            <a:rPr lang="ro-RO" b="1" dirty="0" err="1"/>
            <a:t>Twins</a:t>
          </a:r>
          <a:endParaRPr lang="ro-RO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ro-RO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ro-RO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880CC11-5908-4D05-B3EA-71F90AC66462}">
      <dgm:prSet/>
      <dgm:spPr/>
      <dgm:t>
        <a:bodyPr/>
        <a:lstStyle/>
        <a:p>
          <a:r>
            <a:rPr lang="ro-RO" b="1" dirty="0"/>
            <a:t>Azure </a:t>
          </a:r>
          <a:r>
            <a:rPr lang="ro-RO" b="1" dirty="0" err="1"/>
            <a:t>IoT</a:t>
          </a:r>
          <a:r>
            <a:rPr lang="ro-RO" b="1" dirty="0"/>
            <a:t> </a:t>
          </a:r>
          <a:r>
            <a:rPr lang="ro-RO" b="1" dirty="0" err="1"/>
            <a:t>Edge</a:t>
          </a:r>
          <a:endParaRPr lang="ro-RO" dirty="0"/>
        </a:p>
      </dgm:t>
    </dgm:pt>
    <dgm:pt modelId="{9F4189A2-07E0-478D-8B31-C0508B3EBB0B}" type="parTrans" cxnId="{DF0035EE-D8D2-4C25-B9D9-37B936C740C3}">
      <dgm:prSet/>
      <dgm:spPr/>
      <dgm:t>
        <a:bodyPr/>
        <a:lstStyle/>
        <a:p>
          <a:endParaRPr lang="ro-RO"/>
        </a:p>
      </dgm:t>
    </dgm:pt>
    <dgm:pt modelId="{73087A25-5757-4197-A5A8-58877062365A}" type="sibTrans" cxnId="{DF0035EE-D8D2-4C25-B9D9-37B936C740C3}">
      <dgm:prSet/>
      <dgm:spPr/>
      <dgm:t>
        <a:bodyPr/>
        <a:lstStyle/>
        <a:p>
          <a:endParaRPr lang="ro-RO"/>
        </a:p>
      </dgm:t>
    </dgm:pt>
    <dgm:pt modelId="{1AB3C968-E6BC-45B6-A0F5-480D878882FD}">
      <dgm:prSet/>
      <dgm:spPr/>
      <dgm:t>
        <a:bodyPr/>
        <a:lstStyle/>
        <a:p>
          <a:r>
            <a:rPr lang="ro-RO" b="1" dirty="0"/>
            <a:t>Azure Percept</a:t>
          </a:r>
          <a:endParaRPr lang="ro-RO" dirty="0"/>
        </a:p>
      </dgm:t>
    </dgm:pt>
    <dgm:pt modelId="{3DFB853A-2DE3-4C93-B02B-1276608C55B6}" type="parTrans" cxnId="{842DAD1A-7714-4758-BDB9-ABADCF4DF245}">
      <dgm:prSet/>
      <dgm:spPr/>
      <dgm:t>
        <a:bodyPr/>
        <a:lstStyle/>
        <a:p>
          <a:endParaRPr lang="ro-RO"/>
        </a:p>
      </dgm:t>
    </dgm:pt>
    <dgm:pt modelId="{1C537B52-9592-4A4D-8FA7-DA286A24593B}" type="sibTrans" cxnId="{842DAD1A-7714-4758-BDB9-ABADCF4DF245}">
      <dgm:prSet/>
      <dgm:spPr/>
      <dgm:t>
        <a:bodyPr/>
        <a:lstStyle/>
        <a:p>
          <a:endParaRPr lang="ro-RO"/>
        </a:p>
      </dgm:t>
    </dgm:pt>
    <dgm:pt modelId="{41C998B6-F065-4B6C-86CD-F82C6F965320}">
      <dgm:prSet/>
      <dgm:spPr/>
      <dgm:t>
        <a:bodyPr/>
        <a:lstStyle/>
        <a:p>
          <a:r>
            <a:rPr lang="ro-RO" b="1" dirty="0"/>
            <a:t>Azure </a:t>
          </a:r>
          <a:r>
            <a:rPr lang="ro-RO" b="1" dirty="0" err="1"/>
            <a:t>Sphere</a:t>
          </a:r>
          <a:endParaRPr lang="ro-RO" dirty="0"/>
        </a:p>
      </dgm:t>
    </dgm:pt>
    <dgm:pt modelId="{BB172FEC-1133-4172-ABD2-363FB7BD94A3}" type="parTrans" cxnId="{475D8942-1FDD-4F28-879C-F826E0341991}">
      <dgm:prSet/>
      <dgm:spPr/>
      <dgm:t>
        <a:bodyPr/>
        <a:lstStyle/>
        <a:p>
          <a:endParaRPr lang="ro-RO"/>
        </a:p>
      </dgm:t>
    </dgm:pt>
    <dgm:pt modelId="{F6788856-5AE7-49DA-AF1D-AC56C040BEED}" type="sibTrans" cxnId="{475D8942-1FDD-4F28-879C-F826E0341991}">
      <dgm:prSet/>
      <dgm:spPr/>
      <dgm:t>
        <a:bodyPr/>
        <a:lstStyle/>
        <a:p>
          <a:endParaRPr lang="ro-RO"/>
        </a:p>
      </dgm:t>
    </dgm:pt>
    <dgm:pt modelId="{3BEB27E4-3A6D-4401-8FA0-3881F66E43D1}">
      <dgm:prSet/>
      <dgm:spPr/>
      <dgm:t>
        <a:bodyPr/>
        <a:lstStyle/>
        <a:p>
          <a:r>
            <a:rPr lang="ro-RO" b="1" dirty="0"/>
            <a:t>Azure RTOS</a:t>
          </a:r>
          <a:endParaRPr lang="ro-RO" dirty="0"/>
        </a:p>
      </dgm:t>
    </dgm:pt>
    <dgm:pt modelId="{AE0DCE2D-8CA5-4824-96A9-DBDF733D2F03}" type="parTrans" cxnId="{0E762838-3B5B-48AD-9CE0-1FAA60F3200F}">
      <dgm:prSet/>
      <dgm:spPr/>
      <dgm:t>
        <a:bodyPr/>
        <a:lstStyle/>
        <a:p>
          <a:endParaRPr lang="ro-RO"/>
        </a:p>
      </dgm:t>
    </dgm:pt>
    <dgm:pt modelId="{D11A8AC9-EBC5-471B-9180-89EF83899BBE}" type="sibTrans" cxnId="{0E762838-3B5B-48AD-9CE0-1FAA60F3200F}">
      <dgm:prSet/>
      <dgm:spPr/>
      <dgm:t>
        <a:bodyPr/>
        <a:lstStyle/>
        <a:p>
          <a:endParaRPr lang="ro-RO"/>
        </a:p>
      </dgm:t>
    </dgm:pt>
    <dgm:pt modelId="{51646AFC-EE5F-4F8C-818C-AB4DB8AD86FB}">
      <dgm:prSet/>
      <dgm:spPr/>
      <dgm:t>
        <a:bodyPr/>
        <a:lstStyle/>
        <a:p>
          <a:r>
            <a:rPr lang="ro-RO" b="1" dirty="0"/>
            <a:t>Azure </a:t>
          </a:r>
          <a:r>
            <a:rPr lang="ro-RO" b="1" dirty="0" err="1"/>
            <a:t>IoT</a:t>
          </a:r>
          <a:r>
            <a:rPr lang="ro-RO" b="1" dirty="0"/>
            <a:t> Hub</a:t>
          </a:r>
          <a:r>
            <a:rPr lang="ro-RO" dirty="0"/>
            <a:t>	</a:t>
          </a:r>
        </a:p>
      </dgm:t>
    </dgm:pt>
    <dgm:pt modelId="{2DF967C7-52CB-40E6-9DE3-A1023633B60B}" type="parTrans" cxnId="{EDEF0DE0-1EFD-4553-BFDD-43B084285EB6}">
      <dgm:prSet/>
      <dgm:spPr/>
      <dgm:t>
        <a:bodyPr/>
        <a:lstStyle/>
        <a:p>
          <a:endParaRPr lang="ro-RO"/>
        </a:p>
      </dgm:t>
    </dgm:pt>
    <dgm:pt modelId="{F2D9E727-3CDD-4284-820D-53E91C569554}" type="sibTrans" cxnId="{EDEF0DE0-1EFD-4553-BFDD-43B084285EB6}">
      <dgm:prSet/>
      <dgm:spPr/>
      <dgm:t>
        <a:bodyPr/>
        <a:lstStyle/>
        <a:p>
          <a:endParaRPr lang="ro-RO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7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7"/>
      <dgm:spPr/>
    </dgm:pt>
    <dgm:pt modelId="{429CABD1-4116-474B-81BF-735E2CA9DD00}" type="pres">
      <dgm:prSet presAssocID="{7E5AA53B-3EEE-4DE4-BB81-9044890C2946}" presName="dstNode" presStyleLbl="node1" presStyleIdx="0" presStyleCnt="7"/>
      <dgm:spPr/>
    </dgm:pt>
    <dgm:pt modelId="{3108299D-15C1-4DB7-A169-EAD30B01D69A}" type="pres">
      <dgm:prSet presAssocID="{51646AFC-EE5F-4F8C-818C-AB4DB8AD86FB}" presName="text_1" presStyleLbl="node1" presStyleIdx="0" presStyleCnt="7">
        <dgm:presLayoutVars>
          <dgm:bulletEnabled val="1"/>
        </dgm:presLayoutVars>
      </dgm:prSet>
      <dgm:spPr/>
    </dgm:pt>
    <dgm:pt modelId="{A6DFC3F8-7A64-4504-BCEA-000A03BF2218}" type="pres">
      <dgm:prSet presAssocID="{51646AFC-EE5F-4F8C-818C-AB4DB8AD86FB}" presName="accent_1" presStyleCnt="0"/>
      <dgm:spPr/>
    </dgm:pt>
    <dgm:pt modelId="{204A1952-B734-407B-AB63-CD3F449D9A2C}" type="pres">
      <dgm:prSet presAssocID="{51646AFC-EE5F-4F8C-818C-AB4DB8AD86FB}" presName="accentRepeatNode" presStyleLbl="solidFgAcc1" presStyleIdx="0" presStyleCnt="7"/>
      <dgm:spPr/>
    </dgm:pt>
    <dgm:pt modelId="{FCACFB4A-7679-4E5B-8DBD-939B8A56EAAE}" type="pres">
      <dgm:prSet presAssocID="{0BEF68B8-1228-47BB-83B5-7B9CD1E3F84E}" presName="text_2" presStyleLbl="node1" presStyleIdx="1" presStyleCnt="7">
        <dgm:presLayoutVars>
          <dgm:bulletEnabled val="1"/>
        </dgm:presLayoutVars>
      </dgm:prSet>
      <dgm:spPr/>
    </dgm:pt>
    <dgm:pt modelId="{DBF9CE64-C2F2-4A17-AEB9-C069F2F20D08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7"/>
      <dgm:spPr/>
    </dgm:pt>
    <dgm:pt modelId="{999D4731-439A-4CB4-9C64-8B9B3571E091}" type="pres">
      <dgm:prSet presAssocID="{5605D28D-2CE6-4513-8566-952984E21E14}" presName="text_3" presStyleLbl="node1" presStyleIdx="2" presStyleCnt="7">
        <dgm:presLayoutVars>
          <dgm:bulletEnabled val="1"/>
        </dgm:presLayoutVars>
      </dgm:prSet>
      <dgm:spPr/>
    </dgm:pt>
    <dgm:pt modelId="{D36B9B7F-F5F6-461D-9E21-A4F137E51FF7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7"/>
      <dgm:spPr/>
    </dgm:pt>
    <dgm:pt modelId="{06638A1A-2021-441A-888A-CA12C9D2BE56}" type="pres">
      <dgm:prSet presAssocID="{0880CC11-5908-4D05-B3EA-71F90AC66462}" presName="text_4" presStyleLbl="node1" presStyleIdx="3" presStyleCnt="7">
        <dgm:presLayoutVars>
          <dgm:bulletEnabled val="1"/>
        </dgm:presLayoutVars>
      </dgm:prSet>
      <dgm:spPr/>
    </dgm:pt>
    <dgm:pt modelId="{0E0B1D7A-96B3-41D7-AD1F-F3BDA6C2DBF7}" type="pres">
      <dgm:prSet presAssocID="{0880CC11-5908-4D05-B3EA-71F90AC66462}" presName="accent_4" presStyleCnt="0"/>
      <dgm:spPr/>
    </dgm:pt>
    <dgm:pt modelId="{E839198A-B3D1-409E-960F-A0A425006334}" type="pres">
      <dgm:prSet presAssocID="{0880CC11-5908-4D05-B3EA-71F90AC66462}" presName="accentRepeatNode" presStyleLbl="solidFgAcc1" presStyleIdx="3" presStyleCnt="7"/>
      <dgm:spPr/>
    </dgm:pt>
    <dgm:pt modelId="{8256C30F-E302-42A6-BE45-09B0F1B7A26F}" type="pres">
      <dgm:prSet presAssocID="{1AB3C968-E6BC-45B6-A0F5-480D878882FD}" presName="text_5" presStyleLbl="node1" presStyleIdx="4" presStyleCnt="7">
        <dgm:presLayoutVars>
          <dgm:bulletEnabled val="1"/>
        </dgm:presLayoutVars>
      </dgm:prSet>
      <dgm:spPr/>
    </dgm:pt>
    <dgm:pt modelId="{95499161-AE51-43FF-87F0-1BD39D297EE4}" type="pres">
      <dgm:prSet presAssocID="{1AB3C968-E6BC-45B6-A0F5-480D878882FD}" presName="accent_5" presStyleCnt="0"/>
      <dgm:spPr/>
    </dgm:pt>
    <dgm:pt modelId="{6EDA1E1B-FDA9-4AC1-BCDF-2764B7CE7DF4}" type="pres">
      <dgm:prSet presAssocID="{1AB3C968-E6BC-45B6-A0F5-480D878882FD}" presName="accentRepeatNode" presStyleLbl="solidFgAcc1" presStyleIdx="4" presStyleCnt="7"/>
      <dgm:spPr/>
    </dgm:pt>
    <dgm:pt modelId="{F38A0C48-A542-48FB-BBC0-03D2A0E9E739}" type="pres">
      <dgm:prSet presAssocID="{41C998B6-F065-4B6C-86CD-F82C6F965320}" presName="text_6" presStyleLbl="node1" presStyleIdx="5" presStyleCnt="7">
        <dgm:presLayoutVars>
          <dgm:bulletEnabled val="1"/>
        </dgm:presLayoutVars>
      </dgm:prSet>
      <dgm:spPr/>
    </dgm:pt>
    <dgm:pt modelId="{F00646F7-E572-4CE4-877D-D0368B07399C}" type="pres">
      <dgm:prSet presAssocID="{41C998B6-F065-4B6C-86CD-F82C6F965320}" presName="accent_6" presStyleCnt="0"/>
      <dgm:spPr/>
    </dgm:pt>
    <dgm:pt modelId="{0A3C3101-6653-439F-905B-80CD8251F338}" type="pres">
      <dgm:prSet presAssocID="{41C998B6-F065-4B6C-86CD-F82C6F965320}" presName="accentRepeatNode" presStyleLbl="solidFgAcc1" presStyleIdx="5" presStyleCnt="7"/>
      <dgm:spPr/>
    </dgm:pt>
    <dgm:pt modelId="{84B9DDF0-66CD-4DDF-BFD5-F48B78F3BB08}" type="pres">
      <dgm:prSet presAssocID="{3BEB27E4-3A6D-4401-8FA0-3881F66E43D1}" presName="text_7" presStyleLbl="node1" presStyleIdx="6" presStyleCnt="7">
        <dgm:presLayoutVars>
          <dgm:bulletEnabled val="1"/>
        </dgm:presLayoutVars>
      </dgm:prSet>
      <dgm:spPr/>
    </dgm:pt>
    <dgm:pt modelId="{376332FF-7530-423C-8974-F717C86EF390}" type="pres">
      <dgm:prSet presAssocID="{3BEB27E4-3A6D-4401-8FA0-3881F66E43D1}" presName="accent_7" presStyleCnt="0"/>
      <dgm:spPr/>
    </dgm:pt>
    <dgm:pt modelId="{22B37B99-F4EE-45C4-A019-BD9ED158F869}" type="pres">
      <dgm:prSet presAssocID="{3BEB27E4-3A6D-4401-8FA0-3881F66E43D1}" presName="accentRepeatNode" presStyleLbl="solidFgAcc1" presStyleIdx="6" presStyleCnt="7"/>
      <dgm:spPr/>
    </dgm:pt>
  </dgm:ptLst>
  <dgm:cxnLst>
    <dgm:cxn modelId="{0CFA9D04-52C3-4E83-B8DA-2BB160CF7513}" type="presOf" srcId="{1AB3C968-E6BC-45B6-A0F5-480D878882FD}" destId="{8256C30F-E302-42A6-BE45-09B0F1B7A26F}" srcOrd="0" destOrd="0" presId="urn:microsoft.com/office/officeart/2008/layout/VerticalCurvedList"/>
    <dgm:cxn modelId="{842DAD1A-7714-4758-BDB9-ABADCF4DF245}" srcId="{7E5AA53B-3EEE-4DE4-BB81-9044890C2946}" destId="{1AB3C968-E6BC-45B6-A0F5-480D878882FD}" srcOrd="4" destOrd="0" parTransId="{3DFB853A-2DE3-4C93-B02B-1276608C55B6}" sibTransId="{1C537B52-9592-4A4D-8FA7-DA286A24593B}"/>
    <dgm:cxn modelId="{0E762838-3B5B-48AD-9CE0-1FAA60F3200F}" srcId="{7E5AA53B-3EEE-4DE4-BB81-9044890C2946}" destId="{3BEB27E4-3A6D-4401-8FA0-3881F66E43D1}" srcOrd="6" destOrd="0" parTransId="{AE0DCE2D-8CA5-4824-96A9-DBDF733D2F03}" sibTransId="{D11A8AC9-EBC5-471B-9180-89EF83899BBE}"/>
    <dgm:cxn modelId="{475D8942-1FDD-4F28-879C-F826E0341991}" srcId="{7E5AA53B-3EEE-4DE4-BB81-9044890C2946}" destId="{41C998B6-F065-4B6C-86CD-F82C6F965320}" srcOrd="5" destOrd="0" parTransId="{BB172FEC-1133-4172-ABD2-363FB7BD94A3}" sibTransId="{F6788856-5AE7-49DA-AF1D-AC56C040BEED}"/>
    <dgm:cxn modelId="{4B5ECB79-C09A-4982-9605-7E11BFC7D3C3}" type="presOf" srcId="{51646AFC-EE5F-4F8C-818C-AB4DB8AD86FB}" destId="{3108299D-15C1-4DB7-A169-EAD30B01D69A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BCF3E690-136D-4D0E-A43A-E6437F7FDEB2}" type="presOf" srcId="{0880CC11-5908-4D05-B3EA-71F90AC66462}" destId="{06638A1A-2021-441A-888A-CA12C9D2BE56}" srcOrd="0" destOrd="0" presId="urn:microsoft.com/office/officeart/2008/layout/VerticalCurvedList"/>
    <dgm:cxn modelId="{4311F6B1-A763-46C2-BC2C-E910F241B648}" type="presOf" srcId="{41C998B6-F065-4B6C-86CD-F82C6F965320}" destId="{F38A0C48-A542-48FB-BBC0-03D2A0E9E739}" srcOrd="0" destOrd="0" presId="urn:microsoft.com/office/officeart/2008/layout/VerticalCurvedList"/>
    <dgm:cxn modelId="{DC10F7BB-7362-456E-9629-6A9835DAE4FA}" type="presOf" srcId="{F2D9E727-3CDD-4284-820D-53E91C569554}" destId="{D79B43FC-100B-4A0D-A4D5-0D2D04B99064}" srcOrd="0" destOrd="0" presId="urn:microsoft.com/office/officeart/2008/layout/VerticalCurvedList"/>
    <dgm:cxn modelId="{C348BECF-037F-41BD-B2D9-976DC6B8AD57}" type="presOf" srcId="{5605D28D-2CE6-4513-8566-952984E21E14}" destId="{999D4731-439A-4CB4-9C64-8B9B3571E091}" srcOrd="0" destOrd="0" presId="urn:microsoft.com/office/officeart/2008/layout/VerticalCurvedList"/>
    <dgm:cxn modelId="{EDEF0DE0-1EFD-4553-BFDD-43B084285EB6}" srcId="{7E5AA53B-3EEE-4DE4-BB81-9044890C2946}" destId="{51646AFC-EE5F-4F8C-818C-AB4DB8AD86FB}" srcOrd="0" destOrd="0" parTransId="{2DF967C7-52CB-40E6-9DE3-A1023633B60B}" sibTransId="{F2D9E727-3CDD-4284-820D-53E91C569554}"/>
    <dgm:cxn modelId="{354D97EC-33F9-4AC8-8421-34966715AED9}" type="presOf" srcId="{3BEB27E4-3A6D-4401-8FA0-3881F66E43D1}" destId="{84B9DDF0-66CD-4DDF-BFD5-F48B78F3BB08}" srcOrd="0" destOrd="0" presId="urn:microsoft.com/office/officeart/2008/layout/VerticalCurvedList"/>
    <dgm:cxn modelId="{DF0035EE-D8D2-4C25-B9D9-37B936C740C3}" srcId="{7E5AA53B-3EEE-4DE4-BB81-9044890C2946}" destId="{0880CC11-5908-4D05-B3EA-71F90AC66462}" srcOrd="3" destOrd="0" parTransId="{9F4189A2-07E0-478D-8B31-C0508B3EBB0B}" sibTransId="{73087A25-5757-4197-A5A8-58877062365A}"/>
    <dgm:cxn modelId="{F750C7F8-EE1D-4647-9DE2-0B087AE79D3D}" type="presOf" srcId="{0BEF68B8-1228-47BB-83B5-7B9CD1E3F84E}" destId="{FCACFB4A-7679-4E5B-8DBD-939B8A56EAAE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4821FB4-FA87-4A0D-808C-38A895E30F37}" type="presParOf" srcId="{90561C55-3C6E-4D53-85E1-2C50BCDDA392}" destId="{3108299D-15C1-4DB7-A169-EAD30B01D69A}" srcOrd="1" destOrd="0" presId="urn:microsoft.com/office/officeart/2008/layout/VerticalCurvedList"/>
    <dgm:cxn modelId="{8999F5EA-0DE5-493F-A7FF-8C6629A44DB4}" type="presParOf" srcId="{90561C55-3C6E-4D53-85E1-2C50BCDDA392}" destId="{A6DFC3F8-7A64-4504-BCEA-000A03BF2218}" srcOrd="2" destOrd="0" presId="urn:microsoft.com/office/officeart/2008/layout/VerticalCurvedList"/>
    <dgm:cxn modelId="{66C52F1B-1E3E-474E-9788-772CA2B3B131}" type="presParOf" srcId="{A6DFC3F8-7A64-4504-BCEA-000A03BF2218}" destId="{204A1952-B734-407B-AB63-CD3F449D9A2C}" srcOrd="0" destOrd="0" presId="urn:microsoft.com/office/officeart/2008/layout/VerticalCurvedList"/>
    <dgm:cxn modelId="{00B73805-828F-4EE1-A354-CB752FC244F2}" type="presParOf" srcId="{90561C55-3C6E-4D53-85E1-2C50BCDDA392}" destId="{FCACFB4A-7679-4E5B-8DBD-939B8A56EAAE}" srcOrd="3" destOrd="0" presId="urn:microsoft.com/office/officeart/2008/layout/VerticalCurvedList"/>
    <dgm:cxn modelId="{0DE6FA89-C40D-4BFC-A72C-0B15F43CEE4D}" type="presParOf" srcId="{90561C55-3C6E-4D53-85E1-2C50BCDDA392}" destId="{DBF9CE64-C2F2-4A17-AEB9-C069F2F20D08}" srcOrd="4" destOrd="0" presId="urn:microsoft.com/office/officeart/2008/layout/VerticalCurvedList"/>
    <dgm:cxn modelId="{4C6D2003-B371-4B49-B28C-24C00861DA4A}" type="presParOf" srcId="{DBF9CE64-C2F2-4A17-AEB9-C069F2F20D08}" destId="{3F8116AC-FAC3-4E95-9865-93CCFEB191B9}" srcOrd="0" destOrd="0" presId="urn:microsoft.com/office/officeart/2008/layout/VerticalCurvedList"/>
    <dgm:cxn modelId="{3A5B958B-E53C-411E-B1A1-3C9C752A2110}" type="presParOf" srcId="{90561C55-3C6E-4D53-85E1-2C50BCDDA392}" destId="{999D4731-439A-4CB4-9C64-8B9B3571E091}" srcOrd="5" destOrd="0" presId="urn:microsoft.com/office/officeart/2008/layout/VerticalCurvedList"/>
    <dgm:cxn modelId="{A41E821F-0ACA-41CF-B5E0-83FC06F58125}" type="presParOf" srcId="{90561C55-3C6E-4D53-85E1-2C50BCDDA392}" destId="{D36B9B7F-F5F6-461D-9E21-A4F137E51FF7}" srcOrd="6" destOrd="0" presId="urn:microsoft.com/office/officeart/2008/layout/VerticalCurvedList"/>
    <dgm:cxn modelId="{B94CF887-4A15-40E6-94D9-7D6F1020FE31}" type="presParOf" srcId="{D36B9B7F-F5F6-461D-9E21-A4F137E51FF7}" destId="{A965097E-32F1-4AB8-8C4E-2814A7596B2F}" srcOrd="0" destOrd="0" presId="urn:microsoft.com/office/officeart/2008/layout/VerticalCurvedList"/>
    <dgm:cxn modelId="{48E7F3CA-2771-4004-9E70-57159F26C33E}" type="presParOf" srcId="{90561C55-3C6E-4D53-85E1-2C50BCDDA392}" destId="{06638A1A-2021-441A-888A-CA12C9D2BE56}" srcOrd="7" destOrd="0" presId="urn:microsoft.com/office/officeart/2008/layout/VerticalCurvedList"/>
    <dgm:cxn modelId="{E7DEFF20-3FDA-47B9-8F24-3CDA6681719C}" type="presParOf" srcId="{90561C55-3C6E-4D53-85E1-2C50BCDDA392}" destId="{0E0B1D7A-96B3-41D7-AD1F-F3BDA6C2DBF7}" srcOrd="8" destOrd="0" presId="urn:microsoft.com/office/officeart/2008/layout/VerticalCurvedList"/>
    <dgm:cxn modelId="{5AF0C439-4D2C-4A0D-B0F6-9D516A5F5A28}" type="presParOf" srcId="{0E0B1D7A-96B3-41D7-AD1F-F3BDA6C2DBF7}" destId="{E839198A-B3D1-409E-960F-A0A425006334}" srcOrd="0" destOrd="0" presId="urn:microsoft.com/office/officeart/2008/layout/VerticalCurvedList"/>
    <dgm:cxn modelId="{A2C09FF3-3044-4223-87AD-EFC154929704}" type="presParOf" srcId="{90561C55-3C6E-4D53-85E1-2C50BCDDA392}" destId="{8256C30F-E302-42A6-BE45-09B0F1B7A26F}" srcOrd="9" destOrd="0" presId="urn:microsoft.com/office/officeart/2008/layout/VerticalCurvedList"/>
    <dgm:cxn modelId="{E1EC039F-74DF-493A-B5F5-F6DAF3C26B9D}" type="presParOf" srcId="{90561C55-3C6E-4D53-85E1-2C50BCDDA392}" destId="{95499161-AE51-43FF-87F0-1BD39D297EE4}" srcOrd="10" destOrd="0" presId="urn:microsoft.com/office/officeart/2008/layout/VerticalCurvedList"/>
    <dgm:cxn modelId="{6506B14C-31E5-4451-A5A9-292C60A14DA1}" type="presParOf" srcId="{95499161-AE51-43FF-87F0-1BD39D297EE4}" destId="{6EDA1E1B-FDA9-4AC1-BCDF-2764B7CE7DF4}" srcOrd="0" destOrd="0" presId="urn:microsoft.com/office/officeart/2008/layout/VerticalCurvedList"/>
    <dgm:cxn modelId="{18A02274-D327-4A9A-9ED4-AAEFDE5A61B5}" type="presParOf" srcId="{90561C55-3C6E-4D53-85E1-2C50BCDDA392}" destId="{F38A0C48-A542-48FB-BBC0-03D2A0E9E739}" srcOrd="11" destOrd="0" presId="urn:microsoft.com/office/officeart/2008/layout/VerticalCurvedList"/>
    <dgm:cxn modelId="{2C9C12A1-732E-42CA-8DB8-9FB745B24D7F}" type="presParOf" srcId="{90561C55-3C6E-4D53-85E1-2C50BCDDA392}" destId="{F00646F7-E572-4CE4-877D-D0368B07399C}" srcOrd="12" destOrd="0" presId="urn:microsoft.com/office/officeart/2008/layout/VerticalCurvedList"/>
    <dgm:cxn modelId="{6D4BF8D7-8458-4B69-BED2-490ECD406296}" type="presParOf" srcId="{F00646F7-E572-4CE4-877D-D0368B07399C}" destId="{0A3C3101-6653-439F-905B-80CD8251F338}" srcOrd="0" destOrd="0" presId="urn:microsoft.com/office/officeart/2008/layout/VerticalCurvedList"/>
    <dgm:cxn modelId="{43692BA6-B370-4BB7-9257-43793C4C8485}" type="presParOf" srcId="{90561C55-3C6E-4D53-85E1-2C50BCDDA392}" destId="{84B9DDF0-66CD-4DDF-BFD5-F48B78F3BB08}" srcOrd="13" destOrd="0" presId="urn:microsoft.com/office/officeart/2008/layout/VerticalCurvedList"/>
    <dgm:cxn modelId="{43059411-681B-492D-9F4F-F157D35D8E5E}" type="presParOf" srcId="{90561C55-3C6E-4D53-85E1-2C50BCDDA392}" destId="{376332FF-7530-423C-8974-F717C86EF390}" srcOrd="14" destOrd="0" presId="urn:microsoft.com/office/officeart/2008/layout/VerticalCurvedList"/>
    <dgm:cxn modelId="{83D99348-FBF3-454A-8583-74FF0B9AF1FD}" type="presParOf" srcId="{376332FF-7530-423C-8974-F717C86EF390}" destId="{22B37B99-F4EE-45C4-A019-BD9ED158F86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84681" y="963828"/>
          <a:ext cx="1276762" cy="12767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323062" y="227737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 err="1">
              <a:latin typeface="Arial" panose="020B0604020202020204" pitchFamily="34" charset="0"/>
              <a:cs typeface="Arial" panose="020B0604020202020204" pitchFamily="34" charset="0"/>
            </a:rPr>
            <a:t>Industriala</a:t>
          </a:r>
          <a:endParaRPr lang="ro-RO" sz="24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3062" y="2277376"/>
        <a:ext cx="1800000" cy="720000"/>
      </dsp:txXfrm>
    </dsp:sp>
    <dsp:sp modelId="{CE9DF0E8-B0DE-4E1E-9FF4-6006AD8428DB}">
      <dsp:nvSpPr>
        <dsp:cNvPr id="0" name=""/>
        <dsp:cNvSpPr/>
      </dsp:nvSpPr>
      <dsp:spPr>
        <a:xfrm>
          <a:off x="2699681" y="963828"/>
          <a:ext cx="1276762" cy="127676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2438062" y="227737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 err="1">
              <a:latin typeface="Arial" panose="020B0604020202020204" pitchFamily="34" charset="0"/>
              <a:cs typeface="Arial" panose="020B0604020202020204" pitchFamily="34" charset="0"/>
            </a:rPr>
            <a:t>Energetica</a:t>
          </a:r>
          <a:endParaRPr lang="ro-RO" sz="24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38062" y="2277376"/>
        <a:ext cx="1800000" cy="720000"/>
      </dsp:txXfrm>
    </dsp:sp>
    <dsp:sp modelId="{6DB1FE51-13D0-4A38-AD6E-48D4371A1AF3}">
      <dsp:nvSpPr>
        <dsp:cNvPr id="0" name=""/>
        <dsp:cNvSpPr/>
      </dsp:nvSpPr>
      <dsp:spPr>
        <a:xfrm>
          <a:off x="4814681" y="963828"/>
          <a:ext cx="1276762" cy="12767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4553062" y="227737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 err="1">
              <a:latin typeface="Arial" panose="020B0604020202020204" pitchFamily="34" charset="0"/>
              <a:cs typeface="Arial" panose="020B0604020202020204" pitchFamily="34" charset="0"/>
            </a:rPr>
            <a:t>Medicala</a:t>
          </a:r>
          <a:endParaRPr lang="ro-RO" sz="24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553062" y="2277376"/>
        <a:ext cx="1800000" cy="720000"/>
      </dsp:txXfrm>
    </dsp:sp>
    <dsp:sp modelId="{ABE0B874-A464-4D75-97FA-1778D23BD616}">
      <dsp:nvSpPr>
        <dsp:cNvPr id="0" name=""/>
        <dsp:cNvSpPr/>
      </dsp:nvSpPr>
      <dsp:spPr>
        <a:xfrm>
          <a:off x="6927984" y="962980"/>
          <a:ext cx="1280156" cy="1280156"/>
        </a:xfrm>
        <a:prstGeom prst="rect">
          <a:avLst/>
        </a:prstGeom>
        <a:blipFill>
          <a:blip xmlns:r="http://schemas.openxmlformats.org/officeDocument/2006/relationships" r:embed="rId10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EE8429-D571-49EC-8F7F-15A409EED189}">
      <dsp:nvSpPr>
        <dsp:cNvPr id="0" name=""/>
        <dsp:cNvSpPr/>
      </dsp:nvSpPr>
      <dsp:spPr>
        <a:xfrm>
          <a:off x="6668062" y="22782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Comerciala</a:t>
          </a:r>
          <a:endParaRPr lang="ro-RO" sz="2400" kern="1200" dirty="0"/>
        </a:p>
      </dsp:txBody>
      <dsp:txXfrm>
        <a:off x="6668062" y="2278224"/>
        <a:ext cx="1800000" cy="720000"/>
      </dsp:txXfrm>
    </dsp:sp>
    <dsp:sp modelId="{A774FD7C-7FB8-44AB-B63A-B6E60A67132C}">
      <dsp:nvSpPr>
        <dsp:cNvPr id="0" name=""/>
        <dsp:cNvSpPr/>
      </dsp:nvSpPr>
      <dsp:spPr>
        <a:xfrm>
          <a:off x="9042984" y="962980"/>
          <a:ext cx="1280156" cy="1280156"/>
        </a:xfrm>
        <a:prstGeom prst="rect">
          <a:avLst/>
        </a:prstGeom>
        <a:blipFill>
          <a:blip xmlns:r="http://schemas.openxmlformats.org/officeDocument/2006/relationships" r:embed="rId11">
            <a:duotone>
              <a:schemeClr val="accent3">
                <a:hueOff val="1053880"/>
                <a:satOff val="-69182"/>
                <a:lumOff val="3138"/>
                <a:alphaOff val="0"/>
                <a:shade val="20000"/>
                <a:satMod val="200000"/>
              </a:schemeClr>
              <a:schemeClr val="accent3">
                <a:hueOff val="1053880"/>
                <a:satOff val="-69182"/>
                <a:lumOff val="3138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5332BA-D194-4CCD-BA83-9CF52668F8AE}">
      <dsp:nvSpPr>
        <dsp:cNvPr id="0" name=""/>
        <dsp:cNvSpPr/>
      </dsp:nvSpPr>
      <dsp:spPr>
        <a:xfrm>
          <a:off x="8783062" y="22782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 Transport </a:t>
          </a:r>
          <a:r>
            <a:rPr lang="en-US" sz="2400" kern="1200" dirty="0" err="1"/>
            <a:t>si</a:t>
          </a:r>
          <a:r>
            <a:rPr lang="en-US" sz="2400" kern="1200" dirty="0"/>
            <a:t> Logistica</a:t>
          </a:r>
          <a:endParaRPr lang="ro-RO" sz="2400" kern="1200" dirty="0"/>
        </a:p>
      </dsp:txBody>
      <dsp:txXfrm>
        <a:off x="8783062" y="2278224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22225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8299D-15C1-4DB7-A169-EAD30B01D69A}">
      <dsp:nvSpPr>
        <dsp:cNvPr id="0" name=""/>
        <dsp:cNvSpPr/>
      </dsp:nvSpPr>
      <dsp:spPr>
        <a:xfrm>
          <a:off x="250300" y="162016"/>
          <a:ext cx="6556659" cy="323890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alpha val="9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7088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b="1" kern="1200" dirty="0"/>
            <a:t>Azure </a:t>
          </a:r>
          <a:r>
            <a:rPr lang="ro-RO" sz="1600" b="1" kern="1200" dirty="0" err="1"/>
            <a:t>IoT</a:t>
          </a:r>
          <a:r>
            <a:rPr lang="ro-RO" sz="1600" b="1" kern="1200" dirty="0"/>
            <a:t> Hub</a:t>
          </a:r>
          <a:r>
            <a:rPr lang="ro-RO" sz="1600" kern="1200" dirty="0"/>
            <a:t>	</a:t>
          </a:r>
        </a:p>
      </dsp:txBody>
      <dsp:txXfrm>
        <a:off x="250300" y="162016"/>
        <a:ext cx="6556659" cy="323890"/>
      </dsp:txXfrm>
    </dsp:sp>
    <dsp:sp modelId="{204A1952-B734-407B-AB63-CD3F449D9A2C}">
      <dsp:nvSpPr>
        <dsp:cNvPr id="0" name=""/>
        <dsp:cNvSpPr/>
      </dsp:nvSpPr>
      <dsp:spPr>
        <a:xfrm>
          <a:off x="47868" y="121530"/>
          <a:ext cx="404863" cy="4048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ACFB4A-7679-4E5B-8DBD-939B8A56EAAE}">
      <dsp:nvSpPr>
        <dsp:cNvPr id="0" name=""/>
        <dsp:cNvSpPr/>
      </dsp:nvSpPr>
      <dsp:spPr>
        <a:xfrm>
          <a:off x="543612" y="648137"/>
          <a:ext cx="6263347" cy="323890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6667"/>
                <a:tint val="98000"/>
                <a:lumMod val="110000"/>
              </a:schemeClr>
            </a:gs>
            <a:gs pos="84000">
              <a:schemeClr val="accent2">
                <a:alpha val="90000"/>
                <a:hueOff val="0"/>
                <a:satOff val="0"/>
                <a:lumOff val="0"/>
                <a:alphaOff val="-6667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7088" tIns="40640" rIns="40640" bIns="4064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b="1" kern="1200" dirty="0"/>
            <a:t>Azure </a:t>
          </a:r>
          <a:r>
            <a:rPr lang="ro-RO" sz="1600" b="1" kern="1200" dirty="0" err="1"/>
            <a:t>IoT</a:t>
          </a:r>
          <a:r>
            <a:rPr lang="ro-RO" sz="1600" b="1" kern="1200" dirty="0"/>
            <a:t> Central</a:t>
          </a:r>
          <a:endParaRPr lang="ro-RO" sz="16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3612" y="648137"/>
        <a:ext cx="6263347" cy="323890"/>
      </dsp:txXfrm>
    </dsp:sp>
    <dsp:sp modelId="{3F8116AC-FAC3-4E95-9865-93CCFEB191B9}">
      <dsp:nvSpPr>
        <dsp:cNvPr id="0" name=""/>
        <dsp:cNvSpPr/>
      </dsp:nvSpPr>
      <dsp:spPr>
        <a:xfrm>
          <a:off x="341180" y="607651"/>
          <a:ext cx="404863" cy="4048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9D4731-439A-4CB4-9C64-8B9B3571E091}">
      <dsp:nvSpPr>
        <dsp:cNvPr id="0" name=""/>
        <dsp:cNvSpPr/>
      </dsp:nvSpPr>
      <dsp:spPr>
        <a:xfrm>
          <a:off x="704345" y="1133902"/>
          <a:ext cx="6102613" cy="323890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3333"/>
                <a:tint val="98000"/>
                <a:lumMod val="110000"/>
              </a:schemeClr>
            </a:gs>
            <a:gs pos="84000">
              <a:schemeClr val="accent2">
                <a:alpha val="90000"/>
                <a:hueOff val="0"/>
                <a:satOff val="0"/>
                <a:lumOff val="0"/>
                <a:alphaOff val="-13333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7088" tIns="40640" rIns="40640" bIns="4064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b="1" kern="1200" dirty="0"/>
            <a:t>Azure Digital </a:t>
          </a:r>
          <a:r>
            <a:rPr lang="ro-RO" sz="1600" b="1" kern="1200" dirty="0" err="1"/>
            <a:t>Twins</a:t>
          </a:r>
          <a:endParaRPr lang="ro-RO" sz="16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04345" y="1133902"/>
        <a:ext cx="6102613" cy="323890"/>
      </dsp:txXfrm>
    </dsp:sp>
    <dsp:sp modelId="{A965097E-32F1-4AB8-8C4E-2814A7596B2F}">
      <dsp:nvSpPr>
        <dsp:cNvPr id="0" name=""/>
        <dsp:cNvSpPr/>
      </dsp:nvSpPr>
      <dsp:spPr>
        <a:xfrm>
          <a:off x="501914" y="1093416"/>
          <a:ext cx="404863" cy="4048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6638A1A-2021-441A-888A-CA12C9D2BE56}">
      <dsp:nvSpPr>
        <dsp:cNvPr id="0" name=""/>
        <dsp:cNvSpPr/>
      </dsp:nvSpPr>
      <dsp:spPr>
        <a:xfrm>
          <a:off x="755666" y="1620023"/>
          <a:ext cx="6051292" cy="323890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tint val="98000"/>
                <a:lumMod val="110000"/>
              </a:schemeClr>
            </a:gs>
            <a:gs pos="84000">
              <a:schemeClr val="accent2">
                <a:alpha val="90000"/>
                <a:hueOff val="0"/>
                <a:satOff val="0"/>
                <a:lumOff val="0"/>
                <a:alphaOff val="-2000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7088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b="1" kern="1200" dirty="0"/>
            <a:t>Azure </a:t>
          </a:r>
          <a:r>
            <a:rPr lang="ro-RO" sz="1600" b="1" kern="1200" dirty="0" err="1"/>
            <a:t>IoT</a:t>
          </a:r>
          <a:r>
            <a:rPr lang="ro-RO" sz="1600" b="1" kern="1200" dirty="0"/>
            <a:t> </a:t>
          </a:r>
          <a:r>
            <a:rPr lang="ro-RO" sz="1600" b="1" kern="1200" dirty="0" err="1"/>
            <a:t>Edge</a:t>
          </a:r>
          <a:endParaRPr lang="ro-RO" sz="1600" kern="1200" dirty="0"/>
        </a:p>
      </dsp:txBody>
      <dsp:txXfrm>
        <a:off x="755666" y="1620023"/>
        <a:ext cx="6051292" cy="323890"/>
      </dsp:txXfrm>
    </dsp:sp>
    <dsp:sp modelId="{E839198A-B3D1-409E-960F-A0A425006334}">
      <dsp:nvSpPr>
        <dsp:cNvPr id="0" name=""/>
        <dsp:cNvSpPr/>
      </dsp:nvSpPr>
      <dsp:spPr>
        <a:xfrm>
          <a:off x="553234" y="1579537"/>
          <a:ext cx="404863" cy="4048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256C30F-E302-42A6-BE45-09B0F1B7A26F}">
      <dsp:nvSpPr>
        <dsp:cNvPr id="0" name=""/>
        <dsp:cNvSpPr/>
      </dsp:nvSpPr>
      <dsp:spPr>
        <a:xfrm>
          <a:off x="704345" y="2106144"/>
          <a:ext cx="6102613" cy="323890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6667"/>
                <a:tint val="98000"/>
                <a:lumMod val="110000"/>
              </a:schemeClr>
            </a:gs>
            <a:gs pos="84000">
              <a:schemeClr val="accent2">
                <a:alpha val="90000"/>
                <a:hueOff val="0"/>
                <a:satOff val="0"/>
                <a:lumOff val="0"/>
                <a:alphaOff val="-26667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7088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b="1" kern="1200" dirty="0"/>
            <a:t>Azure Percept</a:t>
          </a:r>
          <a:endParaRPr lang="ro-RO" sz="1600" kern="1200" dirty="0"/>
        </a:p>
      </dsp:txBody>
      <dsp:txXfrm>
        <a:off x="704345" y="2106144"/>
        <a:ext cx="6102613" cy="323890"/>
      </dsp:txXfrm>
    </dsp:sp>
    <dsp:sp modelId="{6EDA1E1B-FDA9-4AC1-BCDF-2764B7CE7DF4}">
      <dsp:nvSpPr>
        <dsp:cNvPr id="0" name=""/>
        <dsp:cNvSpPr/>
      </dsp:nvSpPr>
      <dsp:spPr>
        <a:xfrm>
          <a:off x="501914" y="2065658"/>
          <a:ext cx="404863" cy="4048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8A0C48-A542-48FB-BBC0-03D2A0E9E739}">
      <dsp:nvSpPr>
        <dsp:cNvPr id="0" name=""/>
        <dsp:cNvSpPr/>
      </dsp:nvSpPr>
      <dsp:spPr>
        <a:xfrm>
          <a:off x="543612" y="2591909"/>
          <a:ext cx="6263347" cy="323890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3333"/>
                <a:tint val="98000"/>
                <a:lumMod val="110000"/>
              </a:schemeClr>
            </a:gs>
            <a:gs pos="84000">
              <a:schemeClr val="accent2">
                <a:alpha val="90000"/>
                <a:hueOff val="0"/>
                <a:satOff val="0"/>
                <a:lumOff val="0"/>
                <a:alphaOff val="-33333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7088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b="1" kern="1200" dirty="0"/>
            <a:t>Azure </a:t>
          </a:r>
          <a:r>
            <a:rPr lang="ro-RO" sz="1600" b="1" kern="1200" dirty="0" err="1"/>
            <a:t>Sphere</a:t>
          </a:r>
          <a:endParaRPr lang="ro-RO" sz="1600" kern="1200" dirty="0"/>
        </a:p>
      </dsp:txBody>
      <dsp:txXfrm>
        <a:off x="543612" y="2591909"/>
        <a:ext cx="6263347" cy="323890"/>
      </dsp:txXfrm>
    </dsp:sp>
    <dsp:sp modelId="{0A3C3101-6653-439F-905B-80CD8251F338}">
      <dsp:nvSpPr>
        <dsp:cNvPr id="0" name=""/>
        <dsp:cNvSpPr/>
      </dsp:nvSpPr>
      <dsp:spPr>
        <a:xfrm>
          <a:off x="341180" y="2551423"/>
          <a:ext cx="404863" cy="4048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B9DDF0-66CD-4DDF-BFD5-F48B78F3BB08}">
      <dsp:nvSpPr>
        <dsp:cNvPr id="0" name=""/>
        <dsp:cNvSpPr/>
      </dsp:nvSpPr>
      <dsp:spPr>
        <a:xfrm>
          <a:off x="250300" y="3078030"/>
          <a:ext cx="6556659" cy="323890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tint val="98000"/>
                <a:lumMod val="110000"/>
              </a:schemeClr>
            </a:gs>
            <a:gs pos="84000">
              <a:schemeClr val="accent2">
                <a:alpha val="90000"/>
                <a:hueOff val="0"/>
                <a:satOff val="0"/>
                <a:lumOff val="0"/>
                <a:alphaOff val="-4000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7088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b="1" kern="1200" dirty="0"/>
            <a:t>Azure RTOS</a:t>
          </a:r>
          <a:endParaRPr lang="ro-RO" sz="1600" kern="1200" dirty="0"/>
        </a:p>
      </dsp:txBody>
      <dsp:txXfrm>
        <a:off x="250300" y="3078030"/>
        <a:ext cx="6556659" cy="323890"/>
      </dsp:txXfrm>
    </dsp:sp>
    <dsp:sp modelId="{22B37B99-F4EE-45C4-A019-BD9ED158F869}">
      <dsp:nvSpPr>
        <dsp:cNvPr id="0" name=""/>
        <dsp:cNvSpPr/>
      </dsp:nvSpPr>
      <dsp:spPr>
        <a:xfrm>
          <a:off x="47868" y="3037544"/>
          <a:ext cx="404863" cy="4048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>
            <a:extLst>
              <a:ext uri="{FF2B5EF4-FFF2-40B4-BE49-F238E27FC236}">
                <a16:creationId xmlns:a16="http://schemas.microsoft.com/office/drawing/2014/main" id="{055D3A83-EB59-4E7C-B061-1F8ECC81EF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 dirty="0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E3F617A2-E80E-470B-B1C1-ACDBF9177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B1D2E-2AFA-424D-B1A0-C6855BB8C3BB}" type="datetimeFigureOut">
              <a:rPr lang="ro-RO" smtClean="0"/>
              <a:t>24.11.2022</a:t>
            </a:fld>
            <a:endParaRPr lang="ro-RO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AB1185B1-B93A-4A54-937E-03BED392C0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 dirty="0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C7DED727-31B4-4998-B376-6933D047A2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5AEC5-CE7F-47E0-BAE0-ED1F34FF9BDC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47570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 dirty="0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1ADCE-550F-4516-95E2-BC0F66EB7DB6}" type="datetimeFigureOut">
              <a:rPr lang="ro-RO" smtClean="0"/>
              <a:t>24.11.2022</a:t>
            </a:fld>
            <a:endParaRPr lang="ro-RO" dirty="0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 dirty="0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 dirty="0"/>
              <a:t>Editați stilurile de text coordonator</a:t>
            </a:r>
          </a:p>
          <a:p>
            <a:pPr lvl="1"/>
            <a:r>
              <a:rPr lang="ro-RO" dirty="0"/>
              <a:t>Al doilea nivel</a:t>
            </a:r>
          </a:p>
          <a:p>
            <a:pPr lvl="2"/>
            <a:r>
              <a:rPr lang="ro-RO" dirty="0"/>
              <a:t>Al treilea nivel</a:t>
            </a:r>
          </a:p>
          <a:p>
            <a:pPr lvl="3"/>
            <a:r>
              <a:rPr lang="ro-RO" dirty="0"/>
              <a:t>Al patrulea nivel</a:t>
            </a:r>
          </a:p>
          <a:p>
            <a:pPr lvl="4"/>
            <a:r>
              <a:rPr lang="ro-RO" dirty="0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6C3C5-D8B6-4D1D-83D2-37794426C6A4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9354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6C3C5-D8B6-4D1D-83D2-37794426C6A4}" type="slidenum">
              <a:rPr lang="ro-RO" smtClean="0"/>
              <a:t>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5371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6C3C5-D8B6-4D1D-83D2-37794426C6A4}" type="slidenum">
              <a:rPr lang="ro-RO" smtClean="0"/>
              <a:t>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85894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6C3C5-D8B6-4D1D-83D2-37794426C6A4}" type="slidenum">
              <a:rPr lang="ro-RO" smtClean="0"/>
              <a:t>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672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6C3C5-D8B6-4D1D-83D2-37794426C6A4}" type="slidenum">
              <a:rPr lang="ro-RO" smtClean="0"/>
              <a:t>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6857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ro-RO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o-RO"/>
              <a:t>Faceți clic pentru a edita stilul de subtitlu coordonator</a:t>
            </a:r>
            <a:endParaRPr lang="ro-RO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8748B6-EDB7-4C0D-A1F0-4F63CDC930C5}" type="datetime1">
              <a:rPr lang="ro-RO" smtClean="0"/>
              <a:t>24.11.2022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u ș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eptunghi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9" name="Titlu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o-RO"/>
              <a:t>Faceți clic pentru a edita stilul de titlu coordonator</a:t>
            </a:r>
            <a:endParaRPr lang="ro-RO" dirty="0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E072C9-24FE-4FE3-B1C0-A7807F25C4E9}" type="datetime1">
              <a:rPr lang="ro-RO" smtClean="0"/>
              <a:t>24.11.2022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ro-RO"/>
              <a:t>Faceți clic pentru a edita stilul de titlu coordonator</a:t>
            </a:r>
            <a:endParaRPr lang="ro-RO" dirty="0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B25E86C-CB3D-4DF5-9449-CF22B86CBC38}" type="datetime1">
              <a:rPr lang="ro-RO" smtClean="0"/>
              <a:t>24.11.2022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o-RO"/>
              <a:t>Faceți clic pentru a edita stilul de titlu coordonator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340E88-2019-44E1-8810-4F6658D029BB}" type="datetime1">
              <a:rPr lang="ro-RO" smtClean="0"/>
              <a:t>24.11.2022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eptunghi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ro-RO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6371F04-327E-49C2-8D3C-AEA7C0A1A221}" type="datetime1">
              <a:rPr lang="ro-RO" smtClean="0"/>
              <a:t>24.11.2022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eptunghi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o-RO"/>
              <a:t>Faceți clic pentru a edita stilul de titlu coordonator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17385F-DEA3-43B4-AF09-CD690DE43800}" type="datetime1">
              <a:rPr lang="ro-RO" smtClean="0"/>
              <a:t>24.11.2022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reptunghi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12" name="Titlu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o-RO"/>
              <a:t>Faceți clic pentru a edita stilul de titlu coordonator</a:t>
            </a:r>
            <a:endParaRPr lang="ro-RO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B31BE4-AB0C-408B-9DD5-AE309FD47022}" type="datetime1">
              <a:rPr lang="ro-RO" smtClean="0"/>
              <a:t>24.11.2022</a:t>
            </a:fld>
            <a:endParaRPr lang="ro-RO" dirty="0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31FF64-5C37-4173-91DE-699CD63201F4}" type="datetime1">
              <a:rPr lang="ro-RO" smtClean="0"/>
              <a:t>24.11.2022</a:t>
            </a:fld>
            <a:endParaRPr lang="ro-RO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smtClean="0"/>
              <a:pPr rtl="0"/>
              <a:t>‹#›</a:t>
            </a:fld>
            <a:endParaRPr lang="ro-RO" dirty="0"/>
          </a:p>
        </p:txBody>
      </p:sp>
      <p:sp>
        <p:nvSpPr>
          <p:cNvPr id="7" name="Dreptunghi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8" name="Titlu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o-RO"/>
              <a:t>Faceți clic pentru a edita stilul de titlu coordonator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974B27-2154-4CCC-A79C-6FF350570635}" type="datetime1">
              <a:rPr lang="ro-RO" smtClean="0"/>
              <a:t>24.11.2022</a:t>
            </a:fld>
            <a:endParaRPr lang="ro-RO" dirty="0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reptunghi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9209F81-9863-4ED3-B3C7-53EA2DDC026C}" type="datetime1">
              <a:rPr lang="ro-RO" smtClean="0"/>
              <a:t>24.11.2022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o-RO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ro-RO" dirty="0"/>
          </a:p>
        </p:txBody>
      </p:sp>
      <p:sp>
        <p:nvSpPr>
          <p:cNvPr id="3" name="Substituent i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o-RO"/>
              <a:t>Faceți clic pe pictogramă pentru a adăuga o imagine</a:t>
            </a:r>
            <a:endParaRPr lang="ro-RO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977A8D-587B-459A-A5F3-B34A6DAA9449}" type="datetime1">
              <a:rPr lang="ro-RO" smtClean="0"/>
              <a:t>24.11.2022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o-RO" dirty="0"/>
              <a:t>Faceți clic pentru a edita stilul de titlu coordonator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o-RO" dirty="0"/>
              <a:t>Editați stilurile de text coordonator</a:t>
            </a:r>
          </a:p>
          <a:p>
            <a:pPr lvl="1" rtl="0"/>
            <a:r>
              <a:rPr lang="ro-RO" dirty="0"/>
              <a:t>Al doilea nivel</a:t>
            </a:r>
          </a:p>
          <a:p>
            <a:pPr lvl="2" rtl="0"/>
            <a:r>
              <a:rPr lang="ro-RO" dirty="0"/>
              <a:t>Al treilea nivel</a:t>
            </a:r>
          </a:p>
          <a:p>
            <a:pPr lvl="3" rtl="0"/>
            <a:r>
              <a:rPr lang="ro-RO" dirty="0"/>
              <a:t>Al patrulea nivel</a:t>
            </a:r>
          </a:p>
          <a:p>
            <a:pPr lvl="4" rtl="0"/>
            <a:r>
              <a:rPr lang="ro-RO" dirty="0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7DE3F897-3574-4C9C-AA77-EDF03F1D0D95}" type="datetime1">
              <a:rPr lang="ro-RO" smtClean="0"/>
              <a:pPr/>
              <a:t>24.11.2022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D57F1E4F-1CFF-5643-939E-217C01CDF565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9" name="Dreptunghi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10" name="Dreptunghi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11" name="Dreptunghi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Arial" panose="020B060402020202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arduino.cc/projecthub/circuito-io-team/iot-pet-feeder-10a4f3?ref=tag&amp;ref_id=iot&amp;offset=2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www.circuito.io/static/reply/index.html?solutionId=637e9aecf76a8000304c923d&amp;solutionPath=storage.circuito.io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www.circuito.io/app?components=9442,10333,11021,13678,197253,931983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19/05/microsoft-annuncia-nuovi-servizi-build-2019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edericabertoni.com/iot-forensics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amade.com/arduino-leonardo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-electronics.org/new-pro-arduino-ide-with-additional-professional-feature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xsys.it/blog/sfrutta-i-benefici-di-windows-azure-hybrid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s://portal.azure.com/#hom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Dreptunghi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>
              <a:latin typeface="Arial" panose="020B0604020202020204" pitchFamily="34" charset="0"/>
            </a:endParaRPr>
          </a:p>
        </p:txBody>
      </p:sp>
      <p:pic>
        <p:nvPicPr>
          <p:cNvPr id="7" name="Imagine 6" descr="Conexiuni digitale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Dreptunghi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Dreptunghi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Dreptunghi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Dreptunghi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n-US" sz="4400" dirty="0">
                <a:solidFill>
                  <a:schemeClr val="bg1"/>
                </a:solidFill>
              </a:rPr>
              <a:t>Microsoft azure</a:t>
            </a:r>
            <a:endParaRPr lang="ro-RO" sz="4400" dirty="0">
              <a:solidFill>
                <a:schemeClr val="bg1"/>
              </a:solidFill>
            </a:endParaRP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en-US" dirty="0">
                <a:solidFill>
                  <a:srgbClr val="7CEBFF"/>
                </a:solidFill>
              </a:rPr>
              <a:t>Vasile Denisa-Georgiana</a:t>
            </a:r>
          </a:p>
          <a:p>
            <a:pPr rtl="0"/>
            <a:r>
              <a:rPr lang="en-US" dirty="0" err="1">
                <a:solidFill>
                  <a:srgbClr val="7CEBFF"/>
                </a:solidFill>
              </a:rPr>
              <a:t>Grupa</a:t>
            </a:r>
            <a:r>
              <a:rPr lang="en-US" dirty="0">
                <a:solidFill>
                  <a:srgbClr val="7CEBFF"/>
                </a:solidFill>
              </a:rPr>
              <a:t> 10lf203</a:t>
            </a:r>
            <a:endParaRPr lang="ro-RO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AD84EC6-4F99-CE19-B47D-D385EB6AE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: pet feeder</a:t>
            </a:r>
            <a:endParaRPr lang="ro-RO" dirty="0"/>
          </a:p>
        </p:txBody>
      </p:sp>
      <p:pic>
        <p:nvPicPr>
          <p:cNvPr id="8" name="playdog_gif_YI8e1YcUYp">
            <a:hlinkClick r:id="" action="ppaction://media"/>
            <a:extLst>
              <a:ext uri="{FF2B5EF4-FFF2-40B4-BE49-F238E27FC236}">
                <a16:creationId xmlns:a16="http://schemas.microsoft.com/office/drawing/2014/main" id="{25B57403-B97A-E7B3-DC3D-2B20EAD6C22B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950" y="2227263"/>
            <a:ext cx="4845050" cy="3633787"/>
          </a:xfrm>
        </p:spPr>
      </p:pic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B3D1B900-D05F-D7B4-BB49-AE54D29A42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o-RO" dirty="0"/>
              <a:t>În acest proiect specific, </a:t>
            </a:r>
            <a:r>
              <a:rPr lang="en-US" dirty="0"/>
              <a:t>Pet Feeder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setat</a:t>
            </a:r>
            <a:r>
              <a:rPr lang="ro-RO" dirty="0"/>
              <a:t> să înceapă să sune din când în când. Odată ce câinele se apropie de dispozitiv, senzorul PIR îl </a:t>
            </a:r>
            <a:r>
              <a:rPr lang="ro-RO" dirty="0" err="1"/>
              <a:t>recunoașt</a:t>
            </a:r>
            <a:r>
              <a:rPr lang="en-US" dirty="0"/>
              <a:t>e.</a:t>
            </a:r>
            <a:r>
              <a:rPr lang="ro-RO" dirty="0"/>
              <a:t> </a:t>
            </a:r>
            <a:endParaRPr lang="en-US" dirty="0"/>
          </a:p>
          <a:p>
            <a:r>
              <a:rPr lang="ro-RO" dirty="0"/>
              <a:t>În plus,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hranitor</a:t>
            </a:r>
            <a:r>
              <a:rPr lang="en-US" dirty="0"/>
              <a:t> automat</a:t>
            </a:r>
            <a:r>
              <a:rPr lang="ro-RO" dirty="0"/>
              <a:t> pentru animale de companie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controlat</a:t>
            </a:r>
            <a:r>
              <a:rPr lang="ro-RO" dirty="0"/>
              <a:t> de pe telefonul mobil, folosind un tablou de bord predefinit. </a:t>
            </a:r>
          </a:p>
        </p:txBody>
      </p:sp>
    </p:spTree>
    <p:extLst>
      <p:ext uri="{BB962C8B-B14F-4D97-AF65-F5344CB8AC3E}">
        <p14:creationId xmlns:p14="http://schemas.microsoft.com/office/powerpoint/2010/main" val="3327213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9A14EB4-6550-EE3D-0827-AF8687848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</a:t>
            </a:r>
            <a:endParaRPr lang="ro-RO" dirty="0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4A0BFC06-4DB3-4D54-9EBC-B14F7745A4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233865"/>
            <a:ext cx="5422900" cy="3620583"/>
          </a:xfrm>
          <a:prstGeom prst="rect">
            <a:avLst/>
          </a:prstGeom>
        </p:spPr>
      </p:pic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CC2A62AF-C131-6CAC-5828-D07EAC040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1911096"/>
            <a:ext cx="5422392" cy="471830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Arduino UNO</a:t>
            </a:r>
          </a:p>
          <a:p>
            <a:r>
              <a:rPr lang="ro-RO" dirty="0"/>
              <a:t>Ser</a:t>
            </a:r>
            <a:endParaRPr lang="en-US" dirty="0"/>
          </a:p>
          <a:p>
            <a:r>
              <a:rPr lang="ro-RO" dirty="0"/>
              <a:t>Senzor PIR (mișcare)</a:t>
            </a:r>
            <a:endParaRPr lang="en-US" dirty="0"/>
          </a:p>
          <a:p>
            <a:r>
              <a:rPr lang="ro-RO" dirty="0"/>
              <a:t>Difuzor subțire</a:t>
            </a:r>
            <a:endParaRPr lang="en-US" dirty="0"/>
          </a:p>
          <a:p>
            <a:r>
              <a:rPr lang="ro-RO" dirty="0"/>
              <a:t>Adaptor de alimentare de perete - 12VDC 2A</a:t>
            </a:r>
            <a:endParaRPr lang="en-US" dirty="0"/>
          </a:p>
          <a:p>
            <a:r>
              <a:rPr lang="ro-RO" dirty="0"/>
              <a:t>Regulator de tensiune 5v</a:t>
            </a:r>
            <a:endParaRPr lang="en-US" dirty="0"/>
          </a:p>
          <a:p>
            <a:r>
              <a:rPr lang="ro-RO" dirty="0"/>
              <a:t>Condensator ceramic 100nF</a:t>
            </a:r>
            <a:endParaRPr lang="en-US" dirty="0"/>
          </a:p>
          <a:p>
            <a:r>
              <a:rPr lang="ro-RO" dirty="0"/>
              <a:t>Condensator electrolitic - 1uF/50V</a:t>
            </a:r>
            <a:endParaRPr lang="en-US" dirty="0"/>
          </a:p>
          <a:p>
            <a:r>
              <a:rPr lang="ro-RO" dirty="0"/>
              <a:t>Modul </a:t>
            </a:r>
            <a:r>
              <a:rPr lang="ro-RO" dirty="0" err="1"/>
              <a:t>Wi</a:t>
            </a:r>
            <a:r>
              <a:rPr lang="en-US" dirty="0"/>
              <a:t>-</a:t>
            </a:r>
            <a:r>
              <a:rPr lang="ro-RO" dirty="0"/>
              <a:t>fi</a:t>
            </a:r>
            <a:endParaRPr lang="en-US" dirty="0"/>
          </a:p>
          <a:p>
            <a:r>
              <a:rPr lang="ro-RO" dirty="0"/>
              <a:t>Convertor de nivel logic - bidirecțional</a:t>
            </a:r>
            <a:endParaRPr lang="en-US" dirty="0"/>
          </a:p>
          <a:p>
            <a:r>
              <a:rPr lang="ro-RO" dirty="0"/>
              <a:t>Cablu USB de la A la B</a:t>
            </a:r>
            <a:endParaRPr lang="en-US" dirty="0"/>
          </a:p>
          <a:p>
            <a:r>
              <a:rPr lang="ro-RO" dirty="0" err="1"/>
              <a:t>Breadboard</a:t>
            </a:r>
            <a:endParaRPr lang="en-US" dirty="0"/>
          </a:p>
          <a:p>
            <a:r>
              <a:rPr lang="ro-RO" dirty="0"/>
              <a:t>Radiator TO-220</a:t>
            </a:r>
            <a:endParaRPr lang="en-US" dirty="0"/>
          </a:p>
          <a:p>
            <a:r>
              <a:rPr lang="ro-RO" dirty="0"/>
              <a:t>Pachet fire jumper - M/M</a:t>
            </a:r>
            <a:endParaRPr lang="en-US" dirty="0"/>
          </a:p>
          <a:p>
            <a:r>
              <a:rPr lang="ro-RO" dirty="0"/>
              <a:t>Pachet fire jumper - M/F</a:t>
            </a:r>
            <a:endParaRPr lang="en-US" dirty="0"/>
          </a:p>
          <a:p>
            <a:r>
              <a:rPr lang="ro-RO" dirty="0"/>
              <a:t>Pachet de anteturi masculine - Break-</a:t>
            </a:r>
            <a:r>
              <a:rPr lang="ro-RO" dirty="0" err="1"/>
              <a:t>Away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228489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BC717DB-44EB-68E8-AF36-AF8B377D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Legatura</a:t>
            </a:r>
            <a:r>
              <a:rPr lang="en-US" dirty="0"/>
              <a:t> </a:t>
            </a:r>
            <a:r>
              <a:rPr lang="en-US" dirty="0" err="1"/>
              <a:t>proiectului</a:t>
            </a:r>
            <a:r>
              <a:rPr lang="en-US" dirty="0"/>
              <a:t> cu Azure </a:t>
            </a:r>
            <a:r>
              <a:rPr lang="en-US" dirty="0" err="1"/>
              <a:t>I</a:t>
            </a:r>
            <a:r>
              <a:rPr lang="en-US" cap="none" dirty="0" err="1"/>
              <a:t>o</a:t>
            </a:r>
            <a:r>
              <a:rPr lang="en-US" dirty="0" err="1"/>
              <a:t>t</a:t>
            </a:r>
            <a:r>
              <a:rPr lang="en-US" dirty="0"/>
              <a:t> hub</a:t>
            </a:r>
            <a:endParaRPr lang="ro-RO" dirty="0"/>
          </a:p>
        </p:txBody>
      </p:sp>
      <p:pic>
        <p:nvPicPr>
          <p:cNvPr id="6" name="Substituent conținut 5">
            <a:extLst>
              <a:ext uri="{FF2B5EF4-FFF2-40B4-BE49-F238E27FC236}">
                <a16:creationId xmlns:a16="http://schemas.microsoft.com/office/drawing/2014/main" id="{6B3832E0-97A0-4AC0-0B4F-D3A7528EC9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563721"/>
            <a:ext cx="5422900" cy="2960871"/>
          </a:xfrm>
        </p:spPr>
      </p:pic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9B29793C-8A8B-800A-4C4F-1728C3039E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    Desi </a:t>
            </a:r>
            <a:r>
              <a:rPr lang="en-US" dirty="0" err="1"/>
              <a:t>proiectul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open-source, </a:t>
            </a: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dezvoltat</a:t>
            </a:r>
            <a:r>
              <a:rPr lang="en-US" dirty="0"/>
              <a:t> la </a:t>
            </a:r>
            <a:r>
              <a:rPr lang="en-US" dirty="0" err="1"/>
              <a:t>scara</a:t>
            </a:r>
            <a:r>
              <a:rPr lang="en-US" dirty="0"/>
              <a:t>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utilizand</a:t>
            </a:r>
            <a:r>
              <a:rPr lang="en-US" dirty="0"/>
              <a:t> Azure IoT Hub:</a:t>
            </a:r>
          </a:p>
          <a:p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adauga</a:t>
            </a:r>
            <a:r>
              <a:rPr lang="en-US" dirty="0"/>
              <a:t> o camera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trimite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 in </a:t>
            </a:r>
            <a:r>
              <a:rPr lang="en-US" dirty="0" err="1"/>
              <a:t>timp</a:t>
            </a:r>
            <a:r>
              <a:rPr lang="en-US" dirty="0"/>
              <a:t> real </a:t>
            </a:r>
            <a:r>
              <a:rPr lang="en-US" dirty="0" err="1"/>
              <a:t>catre</a:t>
            </a:r>
            <a:r>
              <a:rPr lang="en-US" dirty="0"/>
              <a:t> </a:t>
            </a:r>
            <a:r>
              <a:rPr lang="en-US" dirty="0" err="1"/>
              <a:t>aplicatia</a:t>
            </a:r>
            <a:r>
              <a:rPr lang="en-US" dirty="0"/>
              <a:t> de pe </a:t>
            </a:r>
            <a:r>
              <a:rPr lang="en-US" dirty="0" err="1"/>
              <a:t>telefon</a:t>
            </a:r>
            <a:endParaRPr lang="en-US" dirty="0"/>
          </a:p>
          <a:p>
            <a:r>
              <a:rPr lang="en-US" dirty="0" err="1"/>
              <a:t>Putem</a:t>
            </a:r>
            <a:r>
              <a:rPr lang="en-US" dirty="0"/>
              <a:t> face </a:t>
            </a:r>
            <a:r>
              <a:rPr lang="en-US" dirty="0" err="1"/>
              <a:t>posibila</a:t>
            </a:r>
            <a:r>
              <a:rPr lang="en-US" dirty="0"/>
              <a:t> </a:t>
            </a:r>
            <a:r>
              <a:rPr lang="en-US" dirty="0" err="1"/>
              <a:t>varianta</a:t>
            </a:r>
            <a:r>
              <a:rPr lang="en-US" dirty="0"/>
              <a:t> </a:t>
            </a:r>
            <a:r>
              <a:rPr lang="en-US" dirty="0" err="1"/>
              <a:t>conectarii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multor</a:t>
            </a:r>
            <a:r>
              <a:rPr lang="en-US" dirty="0"/>
              <a:t> </a:t>
            </a:r>
            <a:r>
              <a:rPr lang="en-US" dirty="0" err="1"/>
              <a:t>dispozitive</a:t>
            </a:r>
            <a:r>
              <a:rPr lang="en-US" dirty="0"/>
              <a:t> la un </a:t>
            </a:r>
            <a:r>
              <a:rPr lang="en-US" dirty="0" err="1"/>
              <a:t>singur</a:t>
            </a:r>
            <a:r>
              <a:rPr lang="en-US" dirty="0"/>
              <a:t> Arduino,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putand</a:t>
            </a:r>
            <a:r>
              <a:rPr lang="en-US" dirty="0"/>
              <a:t> </a:t>
            </a:r>
            <a:r>
              <a:rPr lang="en-US" dirty="0" err="1"/>
              <a:t>controla</a:t>
            </a:r>
            <a:r>
              <a:rPr lang="en-US" dirty="0"/>
              <a:t> </a:t>
            </a:r>
            <a:r>
              <a:rPr lang="en-US" dirty="0" err="1"/>
              <a:t>dieta</a:t>
            </a:r>
            <a:r>
              <a:rPr lang="en-US" dirty="0"/>
              <a:t> </a:t>
            </a:r>
            <a:r>
              <a:rPr lang="en-US" dirty="0" err="1"/>
              <a:t>animalului</a:t>
            </a:r>
            <a:r>
              <a:rPr lang="en-US" dirty="0"/>
              <a:t> de </a:t>
            </a:r>
            <a:r>
              <a:rPr lang="en-US" dirty="0" err="1"/>
              <a:t>companie</a:t>
            </a:r>
            <a:r>
              <a:rPr lang="en-US" dirty="0"/>
              <a:t> </a:t>
            </a:r>
            <a:r>
              <a:rPr lang="en-US" dirty="0" err="1"/>
              <a:t>oricand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de </a:t>
            </a:r>
            <a:r>
              <a:rPr lang="en-US" dirty="0" err="1"/>
              <a:t>oriunde</a:t>
            </a:r>
            <a:endParaRPr lang="en-US" dirty="0"/>
          </a:p>
          <a:p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trimite</a:t>
            </a:r>
            <a:r>
              <a:rPr lang="en-US" dirty="0"/>
              <a:t> </a:t>
            </a:r>
            <a:r>
              <a:rPr lang="en-US" dirty="0" err="1"/>
              <a:t>fisiere</a:t>
            </a:r>
            <a:r>
              <a:rPr lang="en-US" dirty="0"/>
              <a:t> audio de pe </a:t>
            </a:r>
            <a:r>
              <a:rPr lang="en-US" dirty="0" err="1"/>
              <a:t>telefon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fi </a:t>
            </a:r>
            <a:r>
              <a:rPr lang="en-US" dirty="0" err="1"/>
              <a:t>difuzate</a:t>
            </a:r>
            <a:r>
              <a:rPr lang="en-US" dirty="0"/>
              <a:t> de Arduino,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facilita</a:t>
            </a:r>
            <a:r>
              <a:rPr lang="en-US" dirty="0"/>
              <a:t> </a:t>
            </a:r>
            <a:r>
              <a:rPr lang="en-US" dirty="0" err="1"/>
              <a:t>comunicarea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Posibilitatile</a:t>
            </a:r>
            <a:r>
              <a:rPr lang="en-US" dirty="0"/>
              <a:t> sunt infinite.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9321663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ECFB3B88-DFB5-F740-7A3F-C4E6CA31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0" y="3626303"/>
            <a:ext cx="11029615" cy="1497507"/>
          </a:xfrm>
        </p:spPr>
        <p:txBody>
          <a:bodyPr/>
          <a:lstStyle/>
          <a:p>
            <a:r>
              <a:rPr lang="en-US" dirty="0" err="1"/>
              <a:t>Linkuri</a:t>
            </a:r>
            <a:r>
              <a:rPr lang="en-US" dirty="0"/>
              <a:t> utile </a:t>
            </a:r>
            <a:r>
              <a:rPr lang="en-US" dirty="0" err="1"/>
              <a:t>pentru</a:t>
            </a:r>
            <a:r>
              <a:rPr lang="en-US" dirty="0"/>
              <a:t> Pet feeder</a:t>
            </a:r>
            <a:endParaRPr lang="ro-RO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8420C8CA-8356-BD17-E43E-43D734A9D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0" y="5449110"/>
            <a:ext cx="11029615" cy="915114"/>
          </a:xfrm>
        </p:spPr>
        <p:txBody>
          <a:bodyPr>
            <a:normAutofit fontScale="70000" lnSpcReduction="20000"/>
          </a:bodyPr>
          <a:lstStyle/>
          <a:p>
            <a:r>
              <a:rPr lang="ro-RO" cap="none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https://www.circuito.io/static/reply/index.html?solutionid=637e9aecf76a8000304c923d&amp;solutionpath=storage.circuito.io</a:t>
            </a:r>
            <a:endParaRPr lang="en-US" cap="none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https://create.arduino.cc/projecthub/circuito-io-team/iot-pet-feeder-10a4f3?ref=tag&amp;ref_id=iot&amp;offset=2</a:t>
            </a:r>
            <a:endParaRPr lang="en-US" cap="none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https://www.circuito.io/app?components=9442,10333,11021,13678,197253,931983</a:t>
            </a:r>
            <a:endParaRPr lang="en-US" cap="none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ro-RO" dirty="0"/>
          </a:p>
        </p:txBody>
      </p:sp>
      <p:grpSp>
        <p:nvGrpSpPr>
          <p:cNvPr id="13" name="Grupare 12">
            <a:extLst>
              <a:ext uri="{FF2B5EF4-FFF2-40B4-BE49-F238E27FC236}">
                <a16:creationId xmlns:a16="http://schemas.microsoft.com/office/drawing/2014/main" id="{0849D597-9808-5179-1755-BC44226A57A2}"/>
              </a:ext>
            </a:extLst>
          </p:cNvPr>
          <p:cNvGrpSpPr/>
          <p:nvPr/>
        </p:nvGrpSpPr>
        <p:grpSpPr>
          <a:xfrm>
            <a:off x="1040530" y="669163"/>
            <a:ext cx="10072831" cy="2781688"/>
            <a:chOff x="1040530" y="669163"/>
            <a:chExt cx="10072831" cy="2781688"/>
          </a:xfrm>
        </p:grpSpPr>
        <p:pic>
          <p:nvPicPr>
            <p:cNvPr id="8" name="Imagine 7">
              <a:extLst>
                <a:ext uri="{FF2B5EF4-FFF2-40B4-BE49-F238E27FC236}">
                  <a16:creationId xmlns:a16="http://schemas.microsoft.com/office/drawing/2014/main" id="{E59CE6A9-BEF9-FCBA-BC0D-6AC096DEA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0530" y="669163"/>
              <a:ext cx="2448267" cy="2781688"/>
            </a:xfrm>
            <a:prstGeom prst="rect">
              <a:avLst/>
            </a:prstGeom>
          </p:spPr>
        </p:pic>
        <p:pic>
          <p:nvPicPr>
            <p:cNvPr id="10" name="Imagine 9">
              <a:extLst>
                <a:ext uri="{FF2B5EF4-FFF2-40B4-BE49-F238E27FC236}">
                  <a16:creationId xmlns:a16="http://schemas.microsoft.com/office/drawing/2014/main" id="{52BBA10C-DDFA-2DFF-D72F-A9DD38905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843286" y="669163"/>
              <a:ext cx="2505425" cy="2753109"/>
            </a:xfrm>
            <a:prstGeom prst="rect">
              <a:avLst/>
            </a:prstGeom>
          </p:spPr>
        </p:pic>
        <p:pic>
          <p:nvPicPr>
            <p:cNvPr id="12" name="Imagine 11">
              <a:extLst>
                <a:ext uri="{FF2B5EF4-FFF2-40B4-BE49-F238E27FC236}">
                  <a16:creationId xmlns:a16="http://schemas.microsoft.com/office/drawing/2014/main" id="{3AEC487D-8446-3C4F-6781-9D9239201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03200" y="669163"/>
              <a:ext cx="2410161" cy="2705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729987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Dreptunghi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>
              <a:latin typeface="Arial" panose="020B0604020202020204" pitchFamily="34" charset="0"/>
            </a:endParaRPr>
          </a:p>
        </p:txBody>
      </p:sp>
      <p:pic>
        <p:nvPicPr>
          <p:cNvPr id="5" name="Imagine 4" descr="Numere digitale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Dreptunghi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ro-RO" dirty="0">
                <a:solidFill>
                  <a:srgbClr val="FFFFFF"/>
                </a:solidFill>
              </a:rPr>
              <a:t>Vă </a:t>
            </a:r>
            <a:r>
              <a:rPr lang="ro-RO" dirty="0" err="1">
                <a:solidFill>
                  <a:srgbClr val="FFFFFF"/>
                </a:solidFill>
              </a:rPr>
              <a:t>mulțum</a:t>
            </a:r>
            <a:r>
              <a:rPr lang="en-US" dirty="0">
                <a:solidFill>
                  <a:srgbClr val="FFFFFF"/>
                </a:solidFill>
              </a:rPr>
              <a:t>ESC</a:t>
            </a:r>
            <a:endParaRPr lang="ro-RO" dirty="0">
              <a:solidFill>
                <a:srgbClr val="FFFFFF"/>
              </a:solidFill>
            </a:endParaRP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ro-RO" dirty="0">
              <a:solidFill>
                <a:schemeClr val="bg2"/>
              </a:solidFill>
            </a:endParaRPr>
          </a:p>
          <a:p>
            <a:pPr rtl="0"/>
            <a:endParaRPr lang="ro-RO" dirty="0">
              <a:solidFill>
                <a:schemeClr val="bg2"/>
              </a:solidFill>
            </a:endParaRPr>
          </a:p>
        </p:txBody>
      </p:sp>
      <p:grpSp>
        <p:nvGrpSpPr>
          <p:cNvPr id="14" name="Gr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Dreptunghi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Dreptunghi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Dreptunghi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EE33169-6759-58FC-852D-CF7F1CCDE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azure I</a:t>
            </a:r>
            <a:r>
              <a:rPr lang="en-US" cap="none" dirty="0"/>
              <a:t>o</a:t>
            </a:r>
            <a:r>
              <a:rPr lang="en-US" dirty="0"/>
              <a:t>T?</a:t>
            </a:r>
            <a:endParaRPr lang="ro-RO" dirty="0"/>
          </a:p>
        </p:txBody>
      </p:sp>
      <p:pic>
        <p:nvPicPr>
          <p:cNvPr id="6" name="Substituent conținut 5">
            <a:extLst>
              <a:ext uri="{FF2B5EF4-FFF2-40B4-BE49-F238E27FC236}">
                <a16:creationId xmlns:a16="http://schemas.microsoft.com/office/drawing/2014/main" id="{987AF08A-C369-0270-9892-FCF7FB5061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1025" y="2620065"/>
            <a:ext cx="5422900" cy="2848183"/>
          </a:xfrm>
        </p:spPr>
      </p:pic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ADCDEA8B-E656-E065-107C-B5C8795D0C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o-RO" dirty="0"/>
              <a:t>Internet</a:t>
            </a:r>
            <a:r>
              <a:rPr lang="en-US" dirty="0"/>
              <a:t> of Things(</a:t>
            </a:r>
            <a:r>
              <a:rPr lang="ro-RO" dirty="0"/>
              <a:t> </a:t>
            </a:r>
            <a:r>
              <a:rPr lang="ro-RO" dirty="0" err="1"/>
              <a:t>IoT</a:t>
            </a:r>
            <a:r>
              <a:rPr lang="en-US" dirty="0"/>
              <a:t>)</a:t>
            </a:r>
            <a:r>
              <a:rPr lang="ro-RO" dirty="0"/>
              <a:t> se referă la o colecție de servicii gestionate și de platformă în </a:t>
            </a:r>
            <a:r>
              <a:rPr lang="ro-RO" dirty="0" err="1"/>
              <a:t>edge</a:t>
            </a:r>
            <a:r>
              <a:rPr lang="ro-RO" dirty="0"/>
              <a:t> și </a:t>
            </a:r>
            <a:r>
              <a:rPr lang="ro-RO" dirty="0" err="1"/>
              <a:t>cloud</a:t>
            </a:r>
            <a:r>
              <a:rPr lang="ro-RO" dirty="0"/>
              <a:t> care conectează, monitorizează și controlează miliarde de active </a:t>
            </a:r>
            <a:r>
              <a:rPr lang="ro-RO" dirty="0" err="1"/>
              <a:t>IoT</a:t>
            </a:r>
            <a:r>
              <a:rPr lang="ro-RO" dirty="0"/>
              <a:t>. </a:t>
            </a:r>
            <a:endParaRPr lang="en-US" dirty="0"/>
          </a:p>
          <a:p>
            <a:r>
              <a:rPr lang="ro-RO" dirty="0"/>
              <a:t>De asemenea, include sisteme de securitate și operare pentru dispozitive și echipamente, împreună cu date și analize care ajută companiile să construiască, să implementeze și să gestioneze aplicații </a:t>
            </a:r>
            <a:r>
              <a:rPr lang="ro-RO" dirty="0" err="1"/>
              <a:t>IoT</a:t>
            </a:r>
            <a:r>
              <a:rPr lang="ro-RO" dirty="0"/>
              <a:t>.</a:t>
            </a:r>
            <a:endParaRPr lang="en-US" dirty="0"/>
          </a:p>
          <a:p>
            <a:r>
              <a:rPr lang="ro-RO" dirty="0"/>
              <a:t>Azure </a:t>
            </a:r>
            <a:r>
              <a:rPr lang="ro-RO" dirty="0" err="1"/>
              <a:t>IoT</a:t>
            </a:r>
            <a:r>
              <a:rPr lang="ro-RO" dirty="0"/>
              <a:t> oferă piatra de bază companii</a:t>
            </a:r>
            <a:r>
              <a:rPr lang="en-US" dirty="0"/>
              <a:t>lor</a:t>
            </a:r>
            <a:r>
              <a:rPr lang="ro-RO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doresc</a:t>
            </a:r>
            <a:r>
              <a:rPr lang="ro-RO" dirty="0"/>
              <a:t> </a:t>
            </a:r>
            <a:r>
              <a:rPr lang="en-US" dirty="0" err="1"/>
              <a:t>sa</a:t>
            </a:r>
            <a:r>
              <a:rPr lang="ro-RO" dirty="0"/>
              <a:t> construi</a:t>
            </a:r>
            <a:r>
              <a:rPr lang="en-US" dirty="0" err="1"/>
              <a:t>asca</a:t>
            </a:r>
            <a:r>
              <a:rPr lang="ro-RO" dirty="0"/>
              <a:t> soluții personalizate pentru scenarii </a:t>
            </a:r>
            <a:r>
              <a:rPr lang="ro-RO" dirty="0" err="1"/>
              <a:t>IoT</a:t>
            </a:r>
            <a:r>
              <a:rPr lang="ro-RO" dirty="0"/>
              <a:t> complexe. </a:t>
            </a:r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C8C20169-C54A-F3A4-B317-A4CAE3990621}"/>
              </a:ext>
            </a:extLst>
          </p:cNvPr>
          <p:cNvSpPr txBox="1"/>
          <p:nvPr/>
        </p:nvSpPr>
        <p:spPr>
          <a:xfrm>
            <a:off x="581025" y="5468248"/>
            <a:ext cx="5422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900">
                <a:hlinkClick r:id="rId3" tooltip="https://www.htnovo.net/2019/05/microsoft-annuncia-nuovi-servizi-build-2019.html"/>
              </a:rPr>
              <a:t>Această fotografie</a:t>
            </a:r>
            <a:r>
              <a:rPr lang="ro-RO" sz="900"/>
              <a:t> de Autor necunoscut este licențiată în condițiile </a:t>
            </a:r>
            <a:r>
              <a:rPr lang="ro-RO" sz="900">
                <a:hlinkClick r:id="rId4" tooltip="https://creativecommons.org/licenses/by-sa/3.0/"/>
              </a:rPr>
              <a:t>CC BY-SA</a:t>
            </a:r>
            <a:endParaRPr lang="ro-RO" sz="900"/>
          </a:p>
        </p:txBody>
      </p:sp>
    </p:spTree>
    <p:extLst>
      <p:ext uri="{BB962C8B-B14F-4D97-AF65-F5344CB8AC3E}">
        <p14:creationId xmlns:p14="http://schemas.microsoft.com/office/powerpoint/2010/main" val="31987398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Dreptunghi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24" name="Dreptunghi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en-US" dirty="0" err="1">
                <a:solidFill>
                  <a:srgbClr val="FFFEFF"/>
                </a:solidFill>
              </a:rPr>
              <a:t>Utilizat</a:t>
            </a:r>
            <a:r>
              <a:rPr lang="en-US" dirty="0">
                <a:solidFill>
                  <a:srgbClr val="FFFEFF"/>
                </a:solidFill>
              </a:rPr>
              <a:t> in diverse </a:t>
            </a:r>
            <a:r>
              <a:rPr lang="en-US" dirty="0" err="1">
                <a:solidFill>
                  <a:srgbClr val="FFFEFF"/>
                </a:solidFill>
              </a:rPr>
              <a:t>industrii</a:t>
            </a:r>
            <a:endParaRPr lang="ro-RO" dirty="0">
              <a:solidFill>
                <a:srgbClr val="FFFEFF"/>
              </a:solidFill>
            </a:endParaRPr>
          </a:p>
        </p:txBody>
      </p:sp>
      <p:graphicFrame>
        <p:nvGraphicFramePr>
          <p:cNvPr id="4" name="Substituent conținut 3" descr="pictogramă ilustrație SmartArt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9076049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Dreptunghi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>
              <a:latin typeface="Arial" panose="020B0604020202020204" pitchFamily="34" charset="0"/>
            </a:endParaRPr>
          </a:p>
        </p:txBody>
      </p:sp>
      <p:pic>
        <p:nvPicPr>
          <p:cNvPr id="8" name="Substituent conținut 4" descr="Numere digitale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Dreptunghi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Dreptunghi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Dreptunghi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u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r>
              <a:rPr lang="en-US" b="1" dirty="0"/>
              <a:t>Azure I</a:t>
            </a:r>
            <a:r>
              <a:rPr lang="en-US" b="1" cap="none" dirty="0"/>
              <a:t>o</a:t>
            </a:r>
            <a:r>
              <a:rPr lang="en-US" b="1" dirty="0"/>
              <a:t>T </a:t>
            </a:r>
            <a:r>
              <a:rPr lang="en-US" b="1" dirty="0" err="1"/>
              <a:t>produse</a:t>
            </a:r>
            <a:r>
              <a:rPr lang="en-US" b="1" dirty="0"/>
              <a:t> </a:t>
            </a:r>
            <a:r>
              <a:rPr lang="en-US" b="1" dirty="0" err="1"/>
              <a:t>si</a:t>
            </a:r>
            <a:r>
              <a:rPr lang="en-US" b="1" dirty="0"/>
              <a:t> </a:t>
            </a:r>
            <a:r>
              <a:rPr lang="en-US" b="1" dirty="0" err="1"/>
              <a:t>servicii</a:t>
            </a:r>
            <a:r>
              <a:rPr lang="en-US" b="1" dirty="0"/>
              <a:t>:</a:t>
            </a:r>
          </a:p>
        </p:txBody>
      </p:sp>
      <p:graphicFrame>
        <p:nvGraphicFramePr>
          <p:cNvPr id="6" name="Substituent conținut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4799696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34CC9A1-68D0-D9C9-4430-52DD0A10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o-RO" b="1" dirty="0"/>
              <a:t>Azure </a:t>
            </a:r>
            <a:r>
              <a:rPr lang="ro-RO" b="1" dirty="0" err="1"/>
              <a:t>I</a:t>
            </a:r>
            <a:r>
              <a:rPr lang="ro-RO" b="1" cap="none" dirty="0" err="1"/>
              <a:t>o</a:t>
            </a:r>
            <a:r>
              <a:rPr lang="ro-RO" b="1" dirty="0" err="1"/>
              <a:t>T</a:t>
            </a:r>
            <a:r>
              <a:rPr lang="ro-RO" b="1" dirty="0"/>
              <a:t> Hub</a:t>
            </a:r>
            <a:endParaRPr lang="ro-RO" sz="1300" i="1" dirty="0"/>
          </a:p>
        </p:txBody>
      </p:sp>
      <p:pic>
        <p:nvPicPr>
          <p:cNvPr id="6" name="Substituent conținut 5">
            <a:extLst>
              <a:ext uri="{FF2B5EF4-FFF2-40B4-BE49-F238E27FC236}">
                <a16:creationId xmlns:a16="http://schemas.microsoft.com/office/drawing/2014/main" id="{6873B880-D851-D6F6-CED3-0D356D5534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1025" y="2235945"/>
            <a:ext cx="5422900" cy="3616423"/>
          </a:xfrm>
        </p:spPr>
      </p:pic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1DB11F3D-1526-A320-D487-3635C63938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IoT HUB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componenta</a:t>
            </a:r>
            <a:r>
              <a:rPr lang="en-US" dirty="0"/>
              <a:t> </a:t>
            </a:r>
            <a:r>
              <a:rPr lang="en-US" dirty="0" err="1"/>
              <a:t>importanta</a:t>
            </a:r>
            <a:r>
              <a:rPr lang="en-US" dirty="0"/>
              <a:t> in </a:t>
            </a:r>
            <a:r>
              <a:rPr lang="en-US" dirty="0" err="1"/>
              <a:t>cazul</a:t>
            </a:r>
            <a:r>
              <a:rPr lang="en-US" dirty="0"/>
              <a:t> </a:t>
            </a:r>
            <a:r>
              <a:rPr lang="en-US" dirty="0" err="1"/>
              <a:t>aplicatiilor</a:t>
            </a:r>
            <a:r>
              <a:rPr lang="en-US" dirty="0"/>
              <a:t> </a:t>
            </a:r>
            <a:r>
              <a:rPr lang="en-US" dirty="0" err="1"/>
              <a:t>facute</a:t>
            </a:r>
            <a:r>
              <a:rPr lang="en-US" dirty="0"/>
              <a:t> la </a:t>
            </a:r>
            <a:r>
              <a:rPr lang="en-US" dirty="0" err="1"/>
              <a:t>scara</a:t>
            </a:r>
            <a:r>
              <a:rPr lang="en-US" dirty="0"/>
              <a:t> </a:t>
            </a:r>
            <a:r>
              <a:rPr lang="en-US" dirty="0" err="1"/>
              <a:t>larga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face </a:t>
            </a:r>
            <a:r>
              <a:rPr lang="en-US" dirty="0" err="1"/>
              <a:t>conexiunea</a:t>
            </a:r>
            <a:r>
              <a:rPr lang="en-US" dirty="0"/>
              <a:t> </a:t>
            </a:r>
            <a:r>
              <a:rPr lang="en-US" dirty="0" err="1"/>
              <a:t>intre</a:t>
            </a:r>
            <a:r>
              <a:rPr lang="en-US" dirty="0"/>
              <a:t> diverse </a:t>
            </a:r>
            <a:r>
              <a:rPr lang="en-US" dirty="0" err="1"/>
              <a:t>dispozitive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intre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dispozitive</a:t>
            </a:r>
            <a:r>
              <a:rPr lang="en-US" dirty="0"/>
              <a:t> de tip Arduino.</a:t>
            </a:r>
          </a:p>
          <a:p>
            <a:r>
              <a:rPr lang="ro-RO" dirty="0"/>
              <a:t>Dacă lucrați deja cu tehnologiile Microsoft și doriți să vă creați propriul produs legat de </a:t>
            </a:r>
            <a:r>
              <a:rPr lang="ro-RO" dirty="0" err="1"/>
              <a:t>IoT</a:t>
            </a:r>
            <a:r>
              <a:rPr lang="ro-RO" dirty="0"/>
              <a:t>, </a:t>
            </a:r>
            <a:r>
              <a:rPr lang="ro-RO" dirty="0" err="1"/>
              <a:t>IoT</a:t>
            </a:r>
            <a:r>
              <a:rPr lang="ro-RO" dirty="0"/>
              <a:t> Hub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abstractiza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cazurile</a:t>
            </a:r>
            <a:r>
              <a:rPr lang="en-US" dirty="0"/>
              <a:t> </a:t>
            </a:r>
            <a:r>
              <a:rPr lang="en-US" dirty="0" err="1"/>
              <a:t>particulare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272F8DF6-D13D-F38C-25A9-BA940D2F3D4B}"/>
              </a:ext>
            </a:extLst>
          </p:cNvPr>
          <p:cNvSpPr txBox="1"/>
          <p:nvPr/>
        </p:nvSpPr>
        <p:spPr>
          <a:xfrm>
            <a:off x="581025" y="5852368"/>
            <a:ext cx="5422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900">
                <a:hlinkClick r:id="rId3" tooltip="https://federicabertoni.com/iot-forensics/"/>
              </a:rPr>
              <a:t>Această fotografie</a:t>
            </a:r>
            <a:r>
              <a:rPr lang="ro-RO" sz="900"/>
              <a:t> de Autor necunoscut este licențiată în condițiile </a:t>
            </a:r>
            <a:r>
              <a:rPr lang="ro-RO" sz="900">
                <a:hlinkClick r:id="rId4" tooltip="https://creativecommons.org/licenses/by/3.0/"/>
              </a:rPr>
              <a:t>CC BY</a:t>
            </a:r>
            <a:endParaRPr lang="ro-RO" sz="900"/>
          </a:p>
        </p:txBody>
      </p:sp>
    </p:spTree>
    <p:extLst>
      <p:ext uri="{BB962C8B-B14F-4D97-AF65-F5344CB8AC3E}">
        <p14:creationId xmlns:p14="http://schemas.microsoft.com/office/powerpoint/2010/main" val="268788359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BC14693-2BCF-DB78-CA0C-E1C761A4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 err="1"/>
              <a:t>Azure</a:t>
            </a:r>
            <a:r>
              <a:rPr lang="ro-RO" b="1" dirty="0"/>
              <a:t> </a:t>
            </a:r>
            <a:r>
              <a:rPr lang="ro-RO" b="1" dirty="0" err="1"/>
              <a:t>I</a:t>
            </a:r>
            <a:r>
              <a:rPr lang="ro-RO" b="1" cap="none" dirty="0" err="1"/>
              <a:t>o</a:t>
            </a:r>
            <a:r>
              <a:rPr lang="ro-RO" b="1" dirty="0" err="1"/>
              <a:t>T</a:t>
            </a:r>
            <a:r>
              <a:rPr lang="ro-RO" b="1" dirty="0"/>
              <a:t> Hub</a:t>
            </a:r>
            <a:r>
              <a:rPr lang="en-US" b="1" dirty="0"/>
              <a:t> &amp; ARDUINO</a:t>
            </a:r>
            <a:endParaRPr lang="ro-RO" dirty="0"/>
          </a:p>
        </p:txBody>
      </p:sp>
      <p:pic>
        <p:nvPicPr>
          <p:cNvPr id="6" name="Substituent conținut 5">
            <a:extLst>
              <a:ext uri="{FF2B5EF4-FFF2-40B4-BE49-F238E27FC236}">
                <a16:creationId xmlns:a16="http://schemas.microsoft.com/office/drawing/2014/main" id="{55704391-6F2F-FAD3-CE95-EBE91C7C80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9950" y="2227263"/>
            <a:ext cx="4845049" cy="3633787"/>
          </a:xfrm>
        </p:spPr>
      </p:pic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C2E5F1EE-106A-D2EA-1715-C5FD0C1B13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     V</a:t>
            </a:r>
            <a:r>
              <a:rPr lang="ro-RO" dirty="0"/>
              <a:t>a trebui să instalați bibliotecile </a:t>
            </a:r>
            <a:r>
              <a:rPr lang="ro-RO" dirty="0" err="1"/>
              <a:t>Arduino</a:t>
            </a:r>
            <a:r>
              <a:rPr lang="ro-RO" dirty="0"/>
              <a:t> care vor fi utilizate, folosind managerul de biblioteci al </a:t>
            </a:r>
            <a:r>
              <a:rPr lang="ro-RO" dirty="0" err="1"/>
              <a:t>Arduino</a:t>
            </a:r>
            <a:r>
              <a:rPr lang="ro-RO" dirty="0"/>
              <a:t> IDE. Deschideți meniul </a:t>
            </a:r>
            <a:r>
              <a:rPr lang="en-US" dirty="0"/>
              <a:t>[</a:t>
            </a:r>
            <a:r>
              <a:rPr lang="ro-RO" dirty="0" err="1"/>
              <a:t>Sketch</a:t>
            </a:r>
            <a:r>
              <a:rPr lang="ro-RO" dirty="0"/>
              <a:t> -&gt; Include </a:t>
            </a:r>
            <a:r>
              <a:rPr lang="ro-RO" dirty="0" err="1"/>
              <a:t>Library</a:t>
            </a:r>
            <a:r>
              <a:rPr lang="ro-RO" dirty="0"/>
              <a:t> -&gt; </a:t>
            </a:r>
            <a:r>
              <a:rPr lang="ro-RO" dirty="0" err="1"/>
              <a:t>Manage</a:t>
            </a:r>
            <a:r>
              <a:rPr lang="ro-RO" dirty="0"/>
              <a:t> </a:t>
            </a:r>
            <a:r>
              <a:rPr lang="ro-RO" dirty="0" err="1"/>
              <a:t>Libraries</a:t>
            </a:r>
            <a:r>
              <a:rPr lang="en-US" dirty="0"/>
              <a:t>]</a:t>
            </a:r>
            <a:r>
              <a:rPr lang="ro-RO" dirty="0"/>
              <a:t>, căutați și instalați individual fiecare dintre următoarele biblioteci:</a:t>
            </a:r>
            <a:endParaRPr lang="en-US" dirty="0"/>
          </a:p>
          <a:p>
            <a:r>
              <a:rPr lang="ro-RO" dirty="0"/>
              <a:t>MKRNB</a:t>
            </a:r>
          </a:p>
          <a:p>
            <a:r>
              <a:rPr lang="ro-RO" dirty="0" err="1"/>
              <a:t>ArduinoBearSSL</a:t>
            </a:r>
            <a:endParaRPr lang="ro-RO" dirty="0"/>
          </a:p>
          <a:p>
            <a:r>
              <a:rPr lang="ro-RO" dirty="0"/>
              <a:t>ArduinoECCX08</a:t>
            </a:r>
          </a:p>
          <a:p>
            <a:r>
              <a:rPr lang="ro-RO" dirty="0" err="1"/>
              <a:t>ArduinoMqttClient</a:t>
            </a:r>
            <a:endParaRPr lang="ro-RO" dirty="0"/>
          </a:p>
          <a:p>
            <a:r>
              <a:rPr lang="ro-RO" dirty="0" err="1"/>
              <a:t>Arduino</a:t>
            </a:r>
            <a:r>
              <a:rPr lang="ro-RO" dirty="0"/>
              <a:t> </a:t>
            </a:r>
            <a:r>
              <a:rPr lang="ro-RO" dirty="0" err="1"/>
              <a:t>Cloud</a:t>
            </a:r>
            <a:r>
              <a:rPr lang="ro-RO" dirty="0"/>
              <a:t> </a:t>
            </a:r>
            <a:r>
              <a:rPr lang="ro-RO" dirty="0" err="1"/>
              <a:t>Provider</a:t>
            </a:r>
            <a:r>
              <a:rPr lang="ro-RO" dirty="0"/>
              <a:t> </a:t>
            </a:r>
            <a:r>
              <a:rPr lang="ro-RO" dirty="0" err="1"/>
              <a:t>Examples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ro-RO" dirty="0"/>
              <a:t>Acum introduceți cartela SIM în </a:t>
            </a:r>
            <a:r>
              <a:rPr lang="ro-RO" dirty="0" err="1"/>
              <a:t>slotul</a:t>
            </a:r>
            <a:r>
              <a:rPr lang="ro-RO" dirty="0"/>
              <a:t> din partea de jos a plăcii</a:t>
            </a:r>
            <a:r>
              <a:rPr lang="en-US" dirty="0"/>
              <a:t>, a</a:t>
            </a:r>
            <a:r>
              <a:rPr lang="ro-RO" dirty="0" err="1"/>
              <a:t>poi</a:t>
            </a:r>
            <a:r>
              <a:rPr lang="ro-RO" dirty="0"/>
              <a:t> conectați cu cablul micro USB la computer, selectați portul serial din </a:t>
            </a:r>
            <a:r>
              <a:rPr lang="ro-RO" dirty="0" err="1"/>
              <a:t>Arduino</a:t>
            </a:r>
            <a:r>
              <a:rPr lang="ro-RO" dirty="0"/>
              <a:t> IDE folosind meniul </a:t>
            </a:r>
            <a:r>
              <a:rPr lang="en-US" dirty="0"/>
              <a:t>[</a:t>
            </a:r>
            <a:r>
              <a:rPr lang="ro-RO" dirty="0"/>
              <a:t>Instrumente -&gt; Port</a:t>
            </a:r>
            <a:r>
              <a:rPr lang="en-US" dirty="0"/>
              <a:t>]</a:t>
            </a:r>
            <a:r>
              <a:rPr lang="ro-RO" dirty="0"/>
              <a:t> și, de asemenea, selectați </a:t>
            </a:r>
            <a:r>
              <a:rPr lang="ro-RO" dirty="0" err="1"/>
              <a:t>Arduino</a:t>
            </a:r>
            <a:r>
              <a:rPr lang="ro-RO" dirty="0"/>
              <a:t> în</a:t>
            </a:r>
            <a:r>
              <a:rPr lang="en-US" dirty="0"/>
              <a:t> </a:t>
            </a:r>
            <a:r>
              <a:rPr lang="en-US" dirty="0" err="1"/>
              <a:t>meniu</a:t>
            </a:r>
            <a:r>
              <a:rPr lang="ro-RO" dirty="0"/>
              <a:t> </a:t>
            </a:r>
            <a:r>
              <a:rPr lang="en-US" dirty="0"/>
              <a:t>[</a:t>
            </a:r>
            <a:r>
              <a:rPr lang="ro-RO" dirty="0"/>
              <a:t>Instrumente -&gt; Placă</a:t>
            </a:r>
            <a:r>
              <a:rPr lang="en-US" dirty="0"/>
              <a:t>] </a:t>
            </a:r>
            <a:r>
              <a:rPr lang="ro-RO" dirty="0"/>
              <a:t>.</a:t>
            </a:r>
          </a:p>
          <a:p>
            <a:endParaRPr lang="ro-RO" dirty="0"/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EC2DD6E2-F6A9-210F-983F-D05C375FBA4F}"/>
              </a:ext>
            </a:extLst>
          </p:cNvPr>
          <p:cNvSpPr txBox="1"/>
          <p:nvPr/>
        </p:nvSpPr>
        <p:spPr>
          <a:xfrm>
            <a:off x="869950" y="5861050"/>
            <a:ext cx="4845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900">
                <a:hlinkClick r:id="rId3" tooltip="http://electronicamade.com/arduino-leonardo/"/>
              </a:rPr>
              <a:t>Această fotografie</a:t>
            </a:r>
            <a:r>
              <a:rPr lang="ro-RO" sz="900"/>
              <a:t> de Autor necunoscut este licențiată în condițiile </a:t>
            </a:r>
            <a:r>
              <a:rPr lang="ro-RO" sz="900">
                <a:hlinkClick r:id="rId4" tooltip="https://creativecommons.org/licenses/by-nc/3.0/"/>
              </a:rPr>
              <a:t>CC BY-NC</a:t>
            </a:r>
            <a:endParaRPr lang="ro-RO" sz="900"/>
          </a:p>
        </p:txBody>
      </p:sp>
    </p:spTree>
    <p:extLst>
      <p:ext uri="{BB962C8B-B14F-4D97-AF65-F5344CB8AC3E}">
        <p14:creationId xmlns:p14="http://schemas.microsoft.com/office/powerpoint/2010/main" val="7969312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76AB282-FB39-FAEF-98B8-A853E637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GENERARE CERTIFICAT </a:t>
            </a:r>
            <a:r>
              <a:rPr lang="en-US" dirty="0" err="1"/>
              <a:t>autoatribuit</a:t>
            </a:r>
            <a:endParaRPr lang="ro-RO" dirty="0"/>
          </a:p>
        </p:txBody>
      </p:sp>
      <p:pic>
        <p:nvPicPr>
          <p:cNvPr id="6" name="Substituent conținut 5">
            <a:extLst>
              <a:ext uri="{FF2B5EF4-FFF2-40B4-BE49-F238E27FC236}">
                <a16:creationId xmlns:a16="http://schemas.microsoft.com/office/drawing/2014/main" id="{62BA5899-63F0-AF87-B71A-BA191F4503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1025" y="2235290"/>
            <a:ext cx="5422900" cy="3617732"/>
          </a:xfrm>
        </p:spPr>
      </p:pic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B8CE98D6-4BDF-3971-9A5E-BF806E5EF2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o-RO" dirty="0" err="1"/>
              <a:t>Azure</a:t>
            </a:r>
            <a:r>
              <a:rPr lang="ro-RO" dirty="0"/>
              <a:t> </a:t>
            </a:r>
            <a:r>
              <a:rPr lang="ro-RO" dirty="0" err="1"/>
              <a:t>IoT</a:t>
            </a:r>
            <a:r>
              <a:rPr lang="ro-RO" dirty="0"/>
              <a:t> Hub utilizează certificate X.509 pentru autentificare. Vom folosi o schiță pentru a genera un X.509 auto</a:t>
            </a:r>
            <a:r>
              <a:rPr lang="en-US" dirty="0" err="1"/>
              <a:t>atribuit</a:t>
            </a:r>
            <a:r>
              <a:rPr lang="ro-RO" dirty="0"/>
              <a:t>. </a:t>
            </a:r>
            <a:endParaRPr lang="en-US" dirty="0"/>
          </a:p>
          <a:p>
            <a:r>
              <a:rPr lang="ro-RO" dirty="0"/>
              <a:t>Deschideți schița în </a:t>
            </a:r>
            <a:r>
              <a:rPr lang="ro-RO" dirty="0" err="1"/>
              <a:t>Arduino</a:t>
            </a:r>
            <a:r>
              <a:rPr lang="ro-RO" dirty="0"/>
              <a:t> IDE folosind</a:t>
            </a:r>
            <a:r>
              <a:rPr lang="en-US" dirty="0"/>
              <a:t> </a:t>
            </a:r>
            <a:r>
              <a:rPr lang="en-US" dirty="0" err="1"/>
              <a:t>meniul</a:t>
            </a:r>
            <a:r>
              <a:rPr lang="ro-RO" dirty="0"/>
              <a:t> [File -&gt; </a:t>
            </a:r>
            <a:r>
              <a:rPr lang="ro-RO" dirty="0" err="1"/>
              <a:t>Examples</a:t>
            </a:r>
            <a:r>
              <a:rPr lang="ro-RO" dirty="0"/>
              <a:t> -&gt; ArduinoECCX08 -&gt; </a:t>
            </a:r>
            <a:r>
              <a:rPr lang="ro-RO" dirty="0" err="1"/>
              <a:t>Tools</a:t>
            </a:r>
            <a:r>
              <a:rPr lang="ro-RO" dirty="0"/>
              <a:t> -&gt; ECCX08SelfSignedCert]. Faceți clic pe butonul „</a:t>
            </a:r>
            <a:r>
              <a:rPr lang="ro-RO" dirty="0" err="1"/>
              <a:t>Upload</a:t>
            </a:r>
            <a:r>
              <a:rPr lang="ro-RO" dirty="0"/>
              <a:t>” pentru a construi și a încărca schița pe </a:t>
            </a:r>
            <a:r>
              <a:rPr lang="en-US" dirty="0"/>
              <a:t>board</a:t>
            </a:r>
            <a:r>
              <a:rPr lang="ro-RO" dirty="0"/>
              <a:t>.</a:t>
            </a:r>
            <a:endParaRPr lang="en-US" dirty="0"/>
          </a:p>
          <a:p>
            <a:r>
              <a:rPr lang="ro-RO" dirty="0"/>
              <a:t>După aceasta, vi se vor solicita informații de inclus în certificatul </a:t>
            </a:r>
            <a:r>
              <a:rPr lang="ro-RO" dirty="0" err="1"/>
              <a:t>autosemnat</a:t>
            </a:r>
            <a:r>
              <a:rPr lang="ro-RO" dirty="0"/>
              <a:t>, inclusiv anul emiterii, luna, ziua și ora certificatului și perioada de expirare în ani.</a:t>
            </a:r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0BD90E58-B16F-D985-7992-6704DFC9213F}"/>
              </a:ext>
            </a:extLst>
          </p:cNvPr>
          <p:cNvSpPr txBox="1"/>
          <p:nvPr/>
        </p:nvSpPr>
        <p:spPr>
          <a:xfrm>
            <a:off x="581025" y="5853022"/>
            <a:ext cx="5422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900">
                <a:hlinkClick r:id="rId3" tooltip="https://www.open-electronics.org/new-pro-arduino-ide-with-additional-professional-features/"/>
              </a:rPr>
              <a:t>Această fotografie</a:t>
            </a:r>
            <a:r>
              <a:rPr lang="ro-RO" sz="900"/>
              <a:t> de Autor necunoscut este licențiată în condițiile </a:t>
            </a:r>
            <a:r>
              <a:rPr lang="ro-RO" sz="900">
                <a:hlinkClick r:id="rId4" tooltip="https://creativecommons.org/licenses/by-nc-sa/3.0/"/>
              </a:rPr>
              <a:t>CC BY-SA-NC</a:t>
            </a:r>
            <a:endParaRPr lang="ro-RO" sz="900"/>
          </a:p>
        </p:txBody>
      </p:sp>
    </p:spTree>
    <p:extLst>
      <p:ext uri="{BB962C8B-B14F-4D97-AF65-F5344CB8AC3E}">
        <p14:creationId xmlns:p14="http://schemas.microsoft.com/office/powerpoint/2010/main" val="315409625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1A703AB-307F-39C7-B978-405EC07FF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ADAUGARE CERTIFICAT IN Azure I</a:t>
            </a:r>
            <a:r>
              <a:rPr lang="en-US" cap="none" dirty="0"/>
              <a:t>o</a:t>
            </a:r>
            <a:r>
              <a:rPr lang="en-US" dirty="0"/>
              <a:t>T HUB</a:t>
            </a:r>
            <a:endParaRPr lang="ro-RO" dirty="0"/>
          </a:p>
        </p:txBody>
      </p:sp>
      <p:pic>
        <p:nvPicPr>
          <p:cNvPr id="9" name="Substituent conținut 8">
            <a:extLst>
              <a:ext uri="{FF2B5EF4-FFF2-40B4-BE49-F238E27FC236}">
                <a16:creationId xmlns:a16="http://schemas.microsoft.com/office/drawing/2014/main" id="{9F2A51AE-9992-8958-FDFE-2BEE925C84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1025" y="2518966"/>
            <a:ext cx="5422900" cy="3050381"/>
          </a:xfrm>
        </p:spPr>
      </p:pic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5F61ED13-549A-4D15-F372-477C942FCA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o-RO" dirty="0"/>
              <a:t>Deschideți un browser web și accesați</a:t>
            </a:r>
            <a:r>
              <a:rPr lang="en-US" dirty="0"/>
              <a:t>: </a:t>
            </a:r>
            <a:r>
              <a:rPr lang="ro-RO" dirty="0">
                <a:hlinkClick r:id="rId4"/>
              </a:rPr>
              <a:t>portal.azure.com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o-RO" dirty="0"/>
              <a:t>În panoul de navigare din stânga faceți clic pe </a:t>
            </a:r>
            <a:r>
              <a:rPr lang="en-US" dirty="0"/>
              <a:t>“Create a resource”</a:t>
            </a:r>
          </a:p>
          <a:p>
            <a:pPr marL="342900" indent="-342900">
              <a:buFont typeface="+mj-lt"/>
              <a:buAutoNum type="arabicPeriod"/>
            </a:pPr>
            <a:r>
              <a:rPr lang="ro-RO" dirty="0"/>
              <a:t>Apoi faceți clic pe „Internet of </a:t>
            </a:r>
            <a:r>
              <a:rPr lang="ro-RO" dirty="0" err="1"/>
              <a:t>Things</a:t>
            </a:r>
            <a:r>
              <a:rPr lang="ro-RO" dirty="0"/>
              <a:t>” și „</a:t>
            </a:r>
            <a:r>
              <a:rPr lang="ro-RO" dirty="0" err="1"/>
              <a:t>IoT</a:t>
            </a:r>
            <a:r>
              <a:rPr lang="ro-RO" dirty="0"/>
              <a:t> Hub”.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o-RO" dirty="0"/>
              <a:t>Vi se va solicita să selectați un abonament, un grup de resurse, o regiune și un nume de hub </a:t>
            </a:r>
            <a:r>
              <a:rPr lang="ro-RO" dirty="0" err="1"/>
              <a:t>IoT</a:t>
            </a:r>
            <a:r>
              <a:rPr lang="ro-RO" dirty="0"/>
              <a:t>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o-RO" dirty="0"/>
              <a:t>Va trebui să așteptați câteva minute pentru ca </a:t>
            </a:r>
            <a:r>
              <a:rPr lang="ro-RO" dirty="0" err="1"/>
              <a:t>IoT</a:t>
            </a:r>
            <a:r>
              <a:rPr lang="ro-RO" dirty="0"/>
              <a:t> Hub să fie creat și implementat.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o-RO" dirty="0"/>
              <a:t>Faceți clic pe „</a:t>
            </a:r>
            <a:r>
              <a:rPr lang="ro-RO" dirty="0" err="1"/>
              <a:t>IoT</a:t>
            </a:r>
            <a:r>
              <a:rPr lang="ro-RO" dirty="0"/>
              <a:t> </a:t>
            </a:r>
            <a:r>
              <a:rPr lang="ro-RO" dirty="0" err="1"/>
              <a:t>Devices</a:t>
            </a:r>
            <a:r>
              <a:rPr lang="ro-RO" dirty="0"/>
              <a:t>” sub titlul „</a:t>
            </a:r>
            <a:r>
              <a:rPr lang="ro-RO" dirty="0" err="1"/>
              <a:t>Explore</a:t>
            </a:r>
            <a:r>
              <a:rPr lang="ro-RO" dirty="0"/>
              <a:t>”, apoi pe butonul „</a:t>
            </a:r>
            <a:r>
              <a:rPr lang="ro-RO" dirty="0" err="1"/>
              <a:t>Add</a:t>
            </a:r>
            <a:r>
              <a:rPr lang="ro-RO" dirty="0"/>
              <a:t>” pentru a adăuga un dispozitiv nou.</a:t>
            </a: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DE45470B-861B-F5DC-E4C2-1B78288263FF}"/>
              </a:ext>
            </a:extLst>
          </p:cNvPr>
          <p:cNvSpPr txBox="1"/>
          <p:nvPr/>
        </p:nvSpPr>
        <p:spPr>
          <a:xfrm>
            <a:off x="581025" y="5569347"/>
            <a:ext cx="5422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900">
                <a:hlinkClick r:id="rId3" tooltip="https://www.nexsys.it/blog/sfrutta-i-benefici-di-windows-azure-hybrid/"/>
              </a:rPr>
              <a:t>Această fotografie</a:t>
            </a:r>
            <a:r>
              <a:rPr lang="ro-RO" sz="900"/>
              <a:t> de Autor necunoscut este licențiată în condițiile </a:t>
            </a:r>
            <a:r>
              <a:rPr lang="ro-RO" sz="900">
                <a:hlinkClick r:id="rId5" tooltip="https://creativecommons.org/licenses/by-nd/3.0/"/>
              </a:rPr>
              <a:t>CC BY-ND</a:t>
            </a:r>
            <a:endParaRPr lang="ro-RO" sz="900"/>
          </a:p>
        </p:txBody>
      </p:sp>
    </p:spTree>
    <p:extLst>
      <p:ext uri="{BB962C8B-B14F-4D97-AF65-F5344CB8AC3E}">
        <p14:creationId xmlns:p14="http://schemas.microsoft.com/office/powerpoint/2010/main" val="214243494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B2FBDCA-508E-3FAE-A514-89214B28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CONECTARE ARDUINO LA AZURE I</a:t>
            </a:r>
            <a:r>
              <a:rPr lang="en-US" cap="none" dirty="0"/>
              <a:t>o</a:t>
            </a:r>
            <a:r>
              <a:rPr lang="en-US" dirty="0"/>
              <a:t>T HUB</a:t>
            </a:r>
            <a:endParaRPr lang="ro-RO" dirty="0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9E133356-F834-D85C-5395-4F4486F1B8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o-RO" dirty="0"/>
              <a:t>În </a:t>
            </a:r>
            <a:r>
              <a:rPr lang="ro-RO" dirty="0" err="1"/>
              <a:t>Arduino</a:t>
            </a:r>
            <a:r>
              <a:rPr lang="ro-RO" dirty="0"/>
              <a:t> IDE, accesați Fișier -&gt; Exemple -&gt; Exemple de furnizori de </a:t>
            </a:r>
            <a:r>
              <a:rPr lang="ro-RO" dirty="0" err="1"/>
              <a:t>cloud</a:t>
            </a:r>
            <a:r>
              <a:rPr lang="ro-RO" dirty="0"/>
              <a:t> </a:t>
            </a:r>
            <a:r>
              <a:rPr lang="ro-RO" dirty="0" err="1"/>
              <a:t>Arduino</a:t>
            </a:r>
            <a:r>
              <a:rPr lang="ro-RO" dirty="0"/>
              <a:t> -&gt; </a:t>
            </a:r>
            <a:r>
              <a:rPr lang="ro-RO" dirty="0" err="1"/>
              <a:t>AzureIoTHub</a:t>
            </a:r>
            <a:r>
              <a:rPr lang="ro-RO" dirty="0"/>
              <a:t>-&gt; </a:t>
            </a:r>
            <a:r>
              <a:rPr lang="ro-RO" dirty="0" err="1"/>
              <a:t>Azure_IoT_Hub_NB</a:t>
            </a:r>
            <a:r>
              <a:rPr lang="ro-RO" dirty="0"/>
              <a:t>.</a:t>
            </a:r>
            <a:endParaRPr lang="en-US" dirty="0"/>
          </a:p>
          <a:p>
            <a:r>
              <a:rPr lang="ro-RO" dirty="0"/>
              <a:t>În fila </a:t>
            </a:r>
            <a:r>
              <a:rPr lang="ro-RO" dirty="0" err="1"/>
              <a:t>arduino_secrets.h</a:t>
            </a:r>
            <a:r>
              <a:rPr lang="ro-RO" dirty="0"/>
              <a:t>, completați codul PIN (dacă este necesar) pentru cartela SIM.</a:t>
            </a:r>
            <a:endParaRPr lang="en-US" dirty="0"/>
          </a:p>
          <a:p>
            <a:r>
              <a:rPr lang="ro-RO" dirty="0"/>
              <a:t>Actualizați valoarea brokerului cu </a:t>
            </a:r>
            <a:r>
              <a:rPr lang="ro-RO" dirty="0" err="1"/>
              <a:t>endpoint</a:t>
            </a:r>
            <a:r>
              <a:rPr lang="en-US" dirty="0"/>
              <a:t>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ro-RO" dirty="0"/>
              <a:t>creat în </a:t>
            </a:r>
            <a:r>
              <a:rPr lang="ro-RO" dirty="0" err="1"/>
              <a:t>Azure</a:t>
            </a:r>
            <a:r>
              <a:rPr lang="ro-RO" dirty="0"/>
              <a:t> </a:t>
            </a:r>
            <a:r>
              <a:rPr lang="ro-RO" dirty="0" err="1"/>
              <a:t>IoT</a:t>
            </a:r>
            <a:r>
              <a:rPr lang="ro-RO" dirty="0"/>
              <a:t> Hub.</a:t>
            </a:r>
            <a:endParaRPr lang="en-US" dirty="0"/>
          </a:p>
          <a:p>
            <a:r>
              <a:rPr lang="ro-RO" dirty="0"/>
              <a:t>Actualizați valoarea ID-ului dispozitivului cu numele dispozitivului pe care l-ați creat în portalul </a:t>
            </a:r>
            <a:r>
              <a:rPr lang="ro-RO" dirty="0" err="1"/>
              <a:t>Azure</a:t>
            </a:r>
            <a:r>
              <a:rPr lang="ro-RO" dirty="0"/>
              <a:t> </a:t>
            </a:r>
            <a:r>
              <a:rPr lang="ro-RO" dirty="0" err="1"/>
              <a:t>IoT</a:t>
            </a:r>
            <a:r>
              <a:rPr lang="ro-RO" dirty="0"/>
              <a:t> Hub.</a:t>
            </a:r>
            <a:endParaRPr lang="en-US" dirty="0"/>
          </a:p>
          <a:p>
            <a:r>
              <a:rPr lang="ro-RO" dirty="0"/>
              <a:t>Încărcați schița pe placă</a:t>
            </a:r>
            <a:r>
              <a:rPr lang="en-US" dirty="0"/>
              <a:t>. </a:t>
            </a:r>
            <a:r>
              <a:rPr lang="ro-RO" dirty="0"/>
              <a:t>Acum că placa dumneavoastră s-a conectat cu succes la </a:t>
            </a:r>
            <a:r>
              <a:rPr lang="ro-RO" dirty="0" err="1"/>
              <a:t>Azure</a:t>
            </a:r>
            <a:r>
              <a:rPr lang="ro-RO" dirty="0"/>
              <a:t> </a:t>
            </a:r>
            <a:r>
              <a:rPr lang="ro-RO" dirty="0" err="1"/>
              <a:t>IoT</a:t>
            </a:r>
            <a:r>
              <a:rPr lang="ro-RO" dirty="0"/>
              <a:t> Hub, putem folosi </a:t>
            </a:r>
            <a:r>
              <a:rPr lang="en-US" dirty="0"/>
              <a:t>hub-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ro-RO" dirty="0"/>
              <a:t>pentru a interacționa cu acesta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trimiterea</a:t>
            </a:r>
            <a:r>
              <a:rPr lang="en-US" dirty="0"/>
              <a:t> de </a:t>
            </a:r>
            <a:r>
              <a:rPr lang="en-US" dirty="0" err="1"/>
              <a:t>mesaje</a:t>
            </a:r>
            <a:r>
              <a:rPr lang="en-US" dirty="0"/>
              <a:t>.</a:t>
            </a:r>
            <a:endParaRPr lang="ro-RO" b="1" dirty="0"/>
          </a:p>
        </p:txBody>
      </p:sp>
      <p:pic>
        <p:nvPicPr>
          <p:cNvPr id="17" name="Substituent conținut 16">
            <a:extLst>
              <a:ext uri="{FF2B5EF4-FFF2-40B4-BE49-F238E27FC236}">
                <a16:creationId xmlns:a16="http://schemas.microsoft.com/office/drawing/2014/main" id="{5340A935-BFDD-9BE6-21D3-7FEC801D18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573808"/>
            <a:ext cx="5422900" cy="2940697"/>
          </a:xfrm>
        </p:spPr>
      </p:pic>
    </p:spTree>
    <p:extLst>
      <p:ext uri="{BB962C8B-B14F-4D97-AF65-F5344CB8AC3E}">
        <p14:creationId xmlns:p14="http://schemas.microsoft.com/office/powerpoint/2010/main" val="344446767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Tehnologie - proiectare Dividend</Template>
  <TotalTime>445</TotalTime>
  <Words>969</Words>
  <Application>Microsoft Office PowerPoint</Application>
  <PresentationFormat>Ecran lat</PresentationFormat>
  <Paragraphs>91</Paragraphs>
  <Slides>14</Slides>
  <Notes>4</Notes>
  <HiddenSlides>0</HiddenSlides>
  <MMClips>1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Wingdings 2</vt:lpstr>
      <vt:lpstr>Dividend</vt:lpstr>
      <vt:lpstr>Microsoft azure</vt:lpstr>
      <vt:lpstr>Ce este azure IoT?</vt:lpstr>
      <vt:lpstr>Utilizat in diverse industrii</vt:lpstr>
      <vt:lpstr>Azure IoT produse si servicii:</vt:lpstr>
      <vt:lpstr>Azure IoT Hub</vt:lpstr>
      <vt:lpstr>Azure IoT Hub &amp; ARDUINO</vt:lpstr>
      <vt:lpstr>GENERARE CERTIFICAT autoatribuit</vt:lpstr>
      <vt:lpstr>ADAUGARE CERTIFICAT IN Azure IoT HUB</vt:lpstr>
      <vt:lpstr>CONECTARE ARDUINO LA AZURE IoT HUB</vt:lpstr>
      <vt:lpstr>Exemplu: pet feeder</vt:lpstr>
      <vt:lpstr>Componente</vt:lpstr>
      <vt:lpstr>Legatura proiectului cu Azure Iot hub</vt:lpstr>
      <vt:lpstr>Linkuri utile pentru Pet feeder</vt:lpstr>
      <vt:lpstr>Vă mulțumESC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azure</dc:title>
  <dc:creator>Denisa Vasile</dc:creator>
  <cp:lastModifiedBy>Denisa Vasile</cp:lastModifiedBy>
  <cp:revision>6</cp:revision>
  <dcterms:created xsi:type="dcterms:W3CDTF">2022-11-22T23:19:59Z</dcterms:created>
  <dcterms:modified xsi:type="dcterms:W3CDTF">2022-11-24T10:47:58Z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